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1" r:id="rId1"/>
  </p:sldMasterIdLst>
  <p:notesMasterIdLst>
    <p:notesMasterId r:id="rId18"/>
  </p:notesMasterIdLst>
  <p:sldIdLst>
    <p:sldId id="256" r:id="rId2"/>
    <p:sldId id="257" r:id="rId3"/>
    <p:sldId id="258" r:id="rId4"/>
    <p:sldId id="259" r:id="rId5"/>
    <p:sldId id="260" r:id="rId6"/>
    <p:sldId id="261" r:id="rId7"/>
    <p:sldId id="262" r:id="rId8"/>
    <p:sldId id="263" r:id="rId9"/>
    <p:sldId id="270" r:id="rId10"/>
    <p:sldId id="272" r:id="rId11"/>
    <p:sldId id="265" r:id="rId12"/>
    <p:sldId id="266" r:id="rId13"/>
    <p:sldId id="267" r:id="rId14"/>
    <p:sldId id="268" r:id="rId15"/>
    <p:sldId id="269" r:id="rId16"/>
    <p:sldId id="271"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showGuides="1">
      <p:cViewPr varScale="1">
        <p:scale>
          <a:sx n="45" d="100"/>
          <a:sy n="45" d="100"/>
        </p:scale>
        <p:origin x="-111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fr-FR"/>
          </a:p>
        </p:txBody>
      </p:sp>
      <p:sp>
        <p:nvSpPr>
          <p:cNvPr id="46080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fr-FR"/>
          </a:p>
        </p:txBody>
      </p:sp>
      <p:sp>
        <p:nvSpPr>
          <p:cNvPr id="4608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6080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6080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fr-FR"/>
          </a:p>
        </p:txBody>
      </p:sp>
      <p:sp>
        <p:nvSpPr>
          <p:cNvPr id="46080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FECD7706-58E2-4419-8031-996DAE7EFE6D}" type="slidenum">
              <a:rPr lang="fr-FR"/>
              <a:pPr/>
              <a:t>‹N°›</a:t>
            </a:fld>
            <a:endParaRPr lang="fr-F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a:p>
        </p:txBody>
      </p:sp>
      <p:sp>
        <p:nvSpPr>
          <p:cNvPr id="4" name="Espace réservé du numéro de diapositive 3"/>
          <p:cNvSpPr>
            <a:spLocks noGrp="1"/>
          </p:cNvSpPr>
          <p:nvPr>
            <p:ph type="sldNum" sz="quarter" idx="10"/>
          </p:nvPr>
        </p:nvSpPr>
        <p:spPr/>
        <p:txBody>
          <a:bodyPr/>
          <a:lstStyle/>
          <a:p>
            <a:fld id="{FECD7706-58E2-4419-8031-996DAE7EFE6D}"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a:p>
        </p:txBody>
      </p:sp>
      <p:sp>
        <p:nvSpPr>
          <p:cNvPr id="4" name="Espace réservé du numéro de diapositive 3"/>
          <p:cNvSpPr>
            <a:spLocks noGrp="1"/>
          </p:cNvSpPr>
          <p:nvPr>
            <p:ph type="sldNum" sz="quarter" idx="10"/>
          </p:nvPr>
        </p:nvSpPr>
        <p:spPr/>
        <p:txBody>
          <a:bodyPr/>
          <a:lstStyle/>
          <a:p>
            <a:fld id="{FECD7706-58E2-4419-8031-996DAE7EFE6D}" type="slidenum">
              <a:rPr lang="fr-FR" smtClean="0"/>
              <a:pPr/>
              <a:t>10</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a:p>
        </p:txBody>
      </p:sp>
      <p:sp>
        <p:nvSpPr>
          <p:cNvPr id="4" name="Espace réservé du numéro de diapositive 3"/>
          <p:cNvSpPr>
            <a:spLocks noGrp="1"/>
          </p:cNvSpPr>
          <p:nvPr>
            <p:ph type="sldNum" sz="quarter" idx="10"/>
          </p:nvPr>
        </p:nvSpPr>
        <p:spPr/>
        <p:txBody>
          <a:bodyPr/>
          <a:lstStyle/>
          <a:p>
            <a:fld id="{6321DA64-3354-4435-A428-F23B0772686C}" type="slidenum">
              <a:rPr lang="fr-FR" smtClean="0"/>
              <a:pPr/>
              <a:t>11</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a:p>
        </p:txBody>
      </p:sp>
      <p:sp>
        <p:nvSpPr>
          <p:cNvPr id="4" name="Espace réservé du numéro de diapositive 3"/>
          <p:cNvSpPr>
            <a:spLocks noGrp="1"/>
          </p:cNvSpPr>
          <p:nvPr>
            <p:ph type="sldNum" sz="quarter" idx="10"/>
          </p:nvPr>
        </p:nvSpPr>
        <p:spPr/>
        <p:txBody>
          <a:bodyPr/>
          <a:lstStyle/>
          <a:p>
            <a:fld id="{6321DA64-3354-4435-A428-F23B0772686C}" type="slidenum">
              <a:rPr lang="fr-FR" smtClean="0"/>
              <a:pPr/>
              <a:t>12</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a:p>
        </p:txBody>
      </p:sp>
      <p:sp>
        <p:nvSpPr>
          <p:cNvPr id="4" name="Espace réservé du numéro de diapositive 3"/>
          <p:cNvSpPr>
            <a:spLocks noGrp="1"/>
          </p:cNvSpPr>
          <p:nvPr>
            <p:ph type="sldNum" sz="quarter" idx="10"/>
          </p:nvPr>
        </p:nvSpPr>
        <p:spPr/>
        <p:txBody>
          <a:bodyPr/>
          <a:lstStyle/>
          <a:p>
            <a:fld id="{6321DA64-3354-4435-A428-F23B0772686C}" type="slidenum">
              <a:rPr lang="fr-FR" smtClean="0"/>
              <a:pPr/>
              <a:t>13</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19988035-6ADB-4D11-B8E0-ED86C2516BF4}" type="slidenum">
              <a:rPr lang="fr-FR" smtClean="0"/>
              <a:pPr/>
              <a:t>14</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a:p>
        </p:txBody>
      </p:sp>
      <p:sp>
        <p:nvSpPr>
          <p:cNvPr id="4" name="Espace réservé du numéro de diapositive 3"/>
          <p:cNvSpPr>
            <a:spLocks noGrp="1"/>
          </p:cNvSpPr>
          <p:nvPr>
            <p:ph type="sldNum" sz="quarter" idx="10"/>
          </p:nvPr>
        </p:nvSpPr>
        <p:spPr/>
        <p:txBody>
          <a:bodyPr/>
          <a:lstStyle/>
          <a:p>
            <a:fld id="{FECD7706-58E2-4419-8031-996DAE7EFE6D}" type="slidenum">
              <a:rPr lang="fr-FR" smtClean="0"/>
              <a:pPr/>
              <a:t>15</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a:p>
        </p:txBody>
      </p:sp>
      <p:sp>
        <p:nvSpPr>
          <p:cNvPr id="4" name="Espace réservé du numéro de diapositive 3"/>
          <p:cNvSpPr>
            <a:spLocks noGrp="1"/>
          </p:cNvSpPr>
          <p:nvPr>
            <p:ph type="sldNum" sz="quarter" idx="10"/>
          </p:nvPr>
        </p:nvSpPr>
        <p:spPr/>
        <p:txBody>
          <a:bodyPr/>
          <a:lstStyle/>
          <a:p>
            <a:fld id="{FECD7706-58E2-4419-8031-996DAE7EFE6D}" type="slidenum">
              <a:rPr lang="fr-FR" smtClean="0"/>
              <a:pPr/>
              <a:t>16</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a:p>
        </p:txBody>
      </p:sp>
      <p:sp>
        <p:nvSpPr>
          <p:cNvPr id="4" name="Espace réservé du numéro de diapositive 3"/>
          <p:cNvSpPr>
            <a:spLocks noGrp="1"/>
          </p:cNvSpPr>
          <p:nvPr>
            <p:ph type="sldNum" sz="quarter" idx="10"/>
          </p:nvPr>
        </p:nvSpPr>
        <p:spPr/>
        <p:txBody>
          <a:bodyPr/>
          <a:lstStyle/>
          <a:p>
            <a:fld id="{FECD7706-58E2-4419-8031-996DAE7EFE6D}" type="slidenum">
              <a:rPr lang="fr-FR" smtClean="0"/>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a:p>
        </p:txBody>
      </p:sp>
      <p:sp>
        <p:nvSpPr>
          <p:cNvPr id="4" name="Espace réservé du numéro de diapositive 3"/>
          <p:cNvSpPr>
            <a:spLocks noGrp="1"/>
          </p:cNvSpPr>
          <p:nvPr>
            <p:ph type="sldNum" sz="quarter" idx="10"/>
          </p:nvPr>
        </p:nvSpPr>
        <p:spPr/>
        <p:txBody>
          <a:bodyPr/>
          <a:lstStyle/>
          <a:p>
            <a:fld id="{FECD7706-58E2-4419-8031-996DAE7EFE6D}" type="slidenum">
              <a:rPr lang="fr-FR" smtClean="0"/>
              <a:pPr/>
              <a:t>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a:p>
        </p:txBody>
      </p:sp>
      <p:sp>
        <p:nvSpPr>
          <p:cNvPr id="4" name="Espace réservé du numéro de diapositive 3"/>
          <p:cNvSpPr>
            <a:spLocks noGrp="1"/>
          </p:cNvSpPr>
          <p:nvPr>
            <p:ph type="sldNum" sz="quarter" idx="10"/>
          </p:nvPr>
        </p:nvSpPr>
        <p:spPr/>
        <p:txBody>
          <a:bodyPr/>
          <a:lstStyle/>
          <a:p>
            <a:fld id="{FECD7706-58E2-4419-8031-996DAE7EFE6D}" type="slidenum">
              <a:rPr lang="fr-FR" smtClean="0"/>
              <a:pPr/>
              <a:t>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a:p>
        </p:txBody>
      </p:sp>
      <p:sp>
        <p:nvSpPr>
          <p:cNvPr id="4" name="Espace réservé du numéro de diapositive 3"/>
          <p:cNvSpPr>
            <a:spLocks noGrp="1"/>
          </p:cNvSpPr>
          <p:nvPr>
            <p:ph type="sldNum" sz="quarter" idx="10"/>
          </p:nvPr>
        </p:nvSpPr>
        <p:spPr/>
        <p:txBody>
          <a:bodyPr/>
          <a:lstStyle/>
          <a:p>
            <a:fld id="{FECD7706-58E2-4419-8031-996DAE7EFE6D}" type="slidenum">
              <a:rPr lang="fr-FR" smtClean="0"/>
              <a:pPr/>
              <a:t>5</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0B0F33B2-2CD7-464E-9476-FBB7FB3E05A8}" type="slidenum">
              <a:rPr lang="en-GB"/>
              <a:pPr/>
              <a:t>6</a:t>
            </a:fld>
            <a:endParaRPr lang="en-GB"/>
          </a:p>
        </p:txBody>
      </p:sp>
      <p:sp>
        <p:nvSpPr>
          <p:cNvPr id="550914" name="Rectangle 2"/>
          <p:cNvSpPr>
            <a:spLocks noGrp="1" noRot="1" noChangeAspect="1" noChangeArrowheads="1" noTextEdit="1"/>
          </p:cNvSpPr>
          <p:nvPr>
            <p:ph type="sldImg"/>
          </p:nvPr>
        </p:nvSpPr>
        <p:spPr/>
      </p:sp>
      <p:sp>
        <p:nvSpPr>
          <p:cNvPr id="550915" name="Rectangle 3"/>
          <p:cNvSpPr>
            <a:spLocks noGrp="1" noChangeArrowheads="1"/>
          </p:cNvSpPr>
          <p:nvPr>
            <p:ph type="body" idx="1"/>
          </p:nvPr>
        </p:nvSpPr>
        <p:spPr/>
        <p:txBody>
          <a:bodyPr/>
          <a:lstStyle/>
          <a:p>
            <a:endParaRPr lang="pt-B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p:nvPr>
        </p:nvSpPr>
        <p:spPr>
          <a:noFill/>
        </p:spPr>
        <p:txBody>
          <a:bodyPr/>
          <a:lstStyle/>
          <a:p>
            <a:fld id="{260A6259-5ACB-45CE-8473-DB4C302A204A}" type="slidenum">
              <a:rPr lang="en-GB"/>
              <a:pPr/>
              <a:t>7</a:t>
            </a:fld>
            <a:endParaRPr lang="en-GB"/>
          </a:p>
        </p:txBody>
      </p:sp>
      <p:sp>
        <p:nvSpPr>
          <p:cNvPr id="32771" name="Rectangle 2"/>
          <p:cNvSpPr>
            <a:spLocks noGrp="1" noRot="1" noChangeAspect="1" noChangeArrowheads="1" noTextEdit="1"/>
          </p:cNvSpPr>
          <p:nvPr>
            <p:ph type="sldImg"/>
          </p:nvPr>
        </p:nvSpPr>
        <p:spPr/>
      </p:sp>
      <p:sp>
        <p:nvSpPr>
          <p:cNvPr id="32772" name="Rectangle 3"/>
          <p:cNvSpPr>
            <a:spLocks noGrp="1" noChangeArrowheads="1"/>
          </p:cNvSpPr>
          <p:nvPr>
            <p:ph type="body" idx="1"/>
          </p:nvPr>
        </p:nvSpPr>
        <p:spPr>
          <a:noFill/>
          <a:ln/>
        </p:spPr>
        <p:txBody>
          <a:bodyPr/>
          <a:lstStyle/>
          <a:p>
            <a:endParaRPr lang="pt-B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49F5869B-F556-4ED9-8140-3A708C92B482}" type="slidenum">
              <a:rPr lang="en-GB"/>
              <a:pPr/>
              <a:t>8</a:t>
            </a:fld>
            <a:endParaRPr lang="en-GB"/>
          </a:p>
        </p:txBody>
      </p:sp>
      <p:sp>
        <p:nvSpPr>
          <p:cNvPr id="634882" name="Rectangle 2"/>
          <p:cNvSpPr>
            <a:spLocks noGrp="1" noRot="1" noChangeAspect="1" noChangeArrowheads="1" noTextEdit="1"/>
          </p:cNvSpPr>
          <p:nvPr>
            <p:ph type="sldImg"/>
          </p:nvPr>
        </p:nvSpPr>
        <p:spPr/>
      </p:sp>
      <p:sp>
        <p:nvSpPr>
          <p:cNvPr id="634883" name="Rectangle 3"/>
          <p:cNvSpPr>
            <a:spLocks noGrp="1" noChangeArrowheads="1"/>
          </p:cNvSpPr>
          <p:nvPr>
            <p:ph type="body" idx="1"/>
          </p:nvPr>
        </p:nvSpPr>
        <p:spPr/>
        <p:txBody>
          <a:bodyPr/>
          <a:lstStyle/>
          <a:p>
            <a:endParaRPr lang="pt-B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a:p>
        </p:txBody>
      </p:sp>
      <p:sp>
        <p:nvSpPr>
          <p:cNvPr id="4" name="Espace réservé du numéro de diapositive 3"/>
          <p:cNvSpPr>
            <a:spLocks noGrp="1"/>
          </p:cNvSpPr>
          <p:nvPr>
            <p:ph type="sldNum" sz="quarter" idx="10"/>
          </p:nvPr>
        </p:nvSpPr>
        <p:spPr/>
        <p:txBody>
          <a:bodyPr/>
          <a:lstStyle/>
          <a:p>
            <a:fld id="{FECD7706-58E2-4419-8031-996DAE7EFE6D}" type="slidenum">
              <a:rPr lang="fr-FR" smtClean="0"/>
              <a:pPr/>
              <a:t>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53634" name="Group 2"/>
          <p:cNvGrpSpPr>
            <a:grpSpLocks/>
          </p:cNvGrpSpPr>
          <p:nvPr/>
        </p:nvGrpSpPr>
        <p:grpSpPr bwMode="auto">
          <a:xfrm>
            <a:off x="-633413" y="798513"/>
            <a:ext cx="7542213" cy="6029325"/>
            <a:chOff x="-384" y="480"/>
            <a:chExt cx="4751" cy="3798"/>
          </a:xfrm>
        </p:grpSpPr>
        <p:grpSp>
          <p:nvGrpSpPr>
            <p:cNvPr id="453635" name="Group 3"/>
            <p:cNvGrpSpPr>
              <a:grpSpLocks/>
            </p:cNvGrpSpPr>
            <p:nvPr/>
          </p:nvGrpSpPr>
          <p:grpSpPr bwMode="auto">
            <a:xfrm>
              <a:off x="-384" y="480"/>
              <a:ext cx="4751" cy="3798"/>
              <a:chOff x="0" y="522"/>
              <a:chExt cx="4751" cy="3798"/>
            </a:xfrm>
          </p:grpSpPr>
          <p:grpSp>
            <p:nvGrpSpPr>
              <p:cNvPr id="453636" name="Group 4"/>
              <p:cNvGrpSpPr>
                <a:grpSpLocks/>
              </p:cNvGrpSpPr>
              <p:nvPr userDrawn="1"/>
            </p:nvGrpSpPr>
            <p:grpSpPr bwMode="auto">
              <a:xfrm>
                <a:off x="0" y="522"/>
                <a:ext cx="4751" cy="3794"/>
                <a:chOff x="0" y="522"/>
                <a:chExt cx="4751" cy="3794"/>
              </a:xfrm>
            </p:grpSpPr>
            <p:sp>
              <p:nvSpPr>
                <p:cNvPr id="453637" name="Freeform 5"/>
                <p:cNvSpPr>
                  <a:spLocks/>
                </p:cNvSpPr>
                <p:nvPr userDrawn="1"/>
              </p:nvSpPr>
              <p:spPr bwMode="hidden">
                <a:xfrm>
                  <a:off x="628" y="1241"/>
                  <a:ext cx="3281" cy="3075"/>
                </a:xfrm>
                <a:custGeom>
                  <a:avLst/>
                  <a:gdLst/>
                  <a:ahLst/>
                  <a:cxnLst>
                    <a:cxn ang="0">
                      <a:pos x="502" y="1990"/>
                    </a:cxn>
                    <a:cxn ang="0">
                      <a:pos x="186" y="1474"/>
                    </a:cxn>
                    <a:cxn ang="0">
                      <a:pos x="66" y="1169"/>
                    </a:cxn>
                    <a:cxn ang="0">
                      <a:pos x="12" y="875"/>
                    </a:cxn>
                    <a:cxn ang="0">
                      <a:pos x="18" y="611"/>
                    </a:cxn>
                    <a:cxn ang="0">
                      <a:pos x="84" y="389"/>
                    </a:cxn>
                    <a:cxn ang="0">
                      <a:pos x="209" y="216"/>
                    </a:cxn>
                    <a:cxn ang="0">
                      <a:pos x="508" y="42"/>
                    </a:cxn>
                    <a:cxn ang="0">
                      <a:pos x="891" y="6"/>
                    </a:cxn>
                    <a:cxn ang="0">
                      <a:pos x="1334" y="102"/>
                    </a:cxn>
                    <a:cxn ang="0">
                      <a:pos x="1806" y="324"/>
                    </a:cxn>
                    <a:cxn ang="0">
                      <a:pos x="2272" y="659"/>
                    </a:cxn>
                    <a:cxn ang="0">
                      <a:pos x="2769" y="1187"/>
                    </a:cxn>
                    <a:cxn ang="0">
                      <a:pos x="3085" y="1702"/>
                    </a:cxn>
                    <a:cxn ang="0">
                      <a:pos x="3205" y="2008"/>
                    </a:cxn>
                    <a:cxn ang="0">
                      <a:pos x="3259" y="2302"/>
                    </a:cxn>
                    <a:cxn ang="0">
                      <a:pos x="3253" y="2565"/>
                    </a:cxn>
                    <a:cxn ang="0">
                      <a:pos x="3187" y="2781"/>
                    </a:cxn>
                    <a:cxn ang="0">
                      <a:pos x="3068" y="2961"/>
                    </a:cxn>
                    <a:cxn ang="0">
                      <a:pos x="2918" y="3075"/>
                    </a:cxn>
                    <a:cxn ang="0">
                      <a:pos x="3068" y="2967"/>
                    </a:cxn>
                    <a:cxn ang="0">
                      <a:pos x="3193" y="2787"/>
                    </a:cxn>
                    <a:cxn ang="0">
                      <a:pos x="3259" y="2565"/>
                    </a:cxn>
                    <a:cxn ang="0">
                      <a:pos x="3265" y="2302"/>
                    </a:cxn>
                    <a:cxn ang="0">
                      <a:pos x="3211" y="2008"/>
                    </a:cxn>
                    <a:cxn ang="0">
                      <a:pos x="3091" y="1702"/>
                    </a:cxn>
                    <a:cxn ang="0">
                      <a:pos x="2775" y="1181"/>
                    </a:cxn>
                    <a:cxn ang="0">
                      <a:pos x="2278" y="653"/>
                    </a:cxn>
                    <a:cxn ang="0">
                      <a:pos x="1806" y="318"/>
                    </a:cxn>
                    <a:cxn ang="0">
                      <a:pos x="1334" y="96"/>
                    </a:cxn>
                    <a:cxn ang="0">
                      <a:pos x="891" y="0"/>
                    </a:cxn>
                    <a:cxn ang="0">
                      <a:pos x="502" y="36"/>
                    </a:cxn>
                    <a:cxn ang="0">
                      <a:pos x="204" y="210"/>
                    </a:cxn>
                    <a:cxn ang="0">
                      <a:pos x="78" y="389"/>
                    </a:cxn>
                    <a:cxn ang="0">
                      <a:pos x="12" y="611"/>
                    </a:cxn>
                    <a:cxn ang="0">
                      <a:pos x="6" y="875"/>
                    </a:cxn>
                    <a:cxn ang="0">
                      <a:pos x="60" y="1169"/>
                    </a:cxn>
                    <a:cxn ang="0">
                      <a:pos x="180" y="1474"/>
                    </a:cxn>
                    <a:cxn ang="0">
                      <a:pos x="353" y="1786"/>
                    </a:cxn>
                    <a:cxn ang="0">
                      <a:pos x="849" y="2380"/>
                    </a:cxn>
                    <a:cxn ang="0">
                      <a:pos x="1244" y="2709"/>
                    </a:cxn>
                    <a:cxn ang="0">
                      <a:pos x="1656" y="2961"/>
                    </a:cxn>
                    <a:cxn ang="0">
                      <a:pos x="1937" y="3075"/>
                    </a:cxn>
                    <a:cxn ang="0">
                      <a:pos x="1525" y="2889"/>
                    </a:cxn>
                    <a:cxn ang="0">
                      <a:pos x="1118" y="2607"/>
                    </a:cxn>
                    <a:cxn ang="0">
                      <a:pos x="849" y="2380"/>
                    </a:cxn>
                  </a:cxnLst>
                  <a:rect l="0" t="0" r="r" b="b"/>
                  <a:pathLst>
                    <a:path w="3271" h="3075">
                      <a:moveTo>
                        <a:pt x="849" y="2380"/>
                      </a:moveTo>
                      <a:lnTo>
                        <a:pt x="664" y="2188"/>
                      </a:lnTo>
                      <a:lnTo>
                        <a:pt x="502" y="1990"/>
                      </a:lnTo>
                      <a:lnTo>
                        <a:pt x="359" y="1786"/>
                      </a:lnTo>
                      <a:lnTo>
                        <a:pt x="239" y="1576"/>
                      </a:lnTo>
                      <a:lnTo>
                        <a:pt x="186" y="1474"/>
                      </a:lnTo>
                      <a:lnTo>
                        <a:pt x="138" y="1373"/>
                      </a:lnTo>
                      <a:lnTo>
                        <a:pt x="102" y="1271"/>
                      </a:lnTo>
                      <a:lnTo>
                        <a:pt x="66" y="1169"/>
                      </a:lnTo>
                      <a:lnTo>
                        <a:pt x="42" y="1067"/>
                      </a:lnTo>
                      <a:lnTo>
                        <a:pt x="24" y="971"/>
                      </a:lnTo>
                      <a:lnTo>
                        <a:pt x="12" y="875"/>
                      </a:lnTo>
                      <a:lnTo>
                        <a:pt x="6" y="779"/>
                      </a:lnTo>
                      <a:lnTo>
                        <a:pt x="6" y="695"/>
                      </a:lnTo>
                      <a:lnTo>
                        <a:pt x="18" y="611"/>
                      </a:lnTo>
                      <a:lnTo>
                        <a:pt x="30" y="533"/>
                      </a:lnTo>
                      <a:lnTo>
                        <a:pt x="54" y="461"/>
                      </a:lnTo>
                      <a:lnTo>
                        <a:pt x="84" y="389"/>
                      </a:lnTo>
                      <a:lnTo>
                        <a:pt x="120" y="330"/>
                      </a:lnTo>
                      <a:lnTo>
                        <a:pt x="162" y="270"/>
                      </a:lnTo>
                      <a:lnTo>
                        <a:pt x="209" y="216"/>
                      </a:lnTo>
                      <a:lnTo>
                        <a:pt x="299" y="144"/>
                      </a:lnTo>
                      <a:lnTo>
                        <a:pt x="395" y="84"/>
                      </a:lnTo>
                      <a:lnTo>
                        <a:pt x="508" y="42"/>
                      </a:lnTo>
                      <a:lnTo>
                        <a:pt x="628" y="18"/>
                      </a:lnTo>
                      <a:lnTo>
                        <a:pt x="754" y="6"/>
                      </a:lnTo>
                      <a:lnTo>
                        <a:pt x="891" y="6"/>
                      </a:lnTo>
                      <a:lnTo>
                        <a:pt x="1035" y="24"/>
                      </a:lnTo>
                      <a:lnTo>
                        <a:pt x="1184" y="60"/>
                      </a:lnTo>
                      <a:lnTo>
                        <a:pt x="1334" y="102"/>
                      </a:lnTo>
                      <a:lnTo>
                        <a:pt x="1489" y="162"/>
                      </a:lnTo>
                      <a:lnTo>
                        <a:pt x="1644" y="240"/>
                      </a:lnTo>
                      <a:lnTo>
                        <a:pt x="1806" y="324"/>
                      </a:lnTo>
                      <a:lnTo>
                        <a:pt x="1961" y="425"/>
                      </a:lnTo>
                      <a:lnTo>
                        <a:pt x="2117" y="533"/>
                      </a:lnTo>
                      <a:lnTo>
                        <a:pt x="2272" y="659"/>
                      </a:lnTo>
                      <a:lnTo>
                        <a:pt x="2422" y="797"/>
                      </a:lnTo>
                      <a:lnTo>
                        <a:pt x="2607" y="989"/>
                      </a:lnTo>
                      <a:lnTo>
                        <a:pt x="2769" y="1187"/>
                      </a:lnTo>
                      <a:lnTo>
                        <a:pt x="2912" y="1391"/>
                      </a:lnTo>
                      <a:lnTo>
                        <a:pt x="3032" y="1600"/>
                      </a:lnTo>
                      <a:lnTo>
                        <a:pt x="3085" y="1702"/>
                      </a:lnTo>
                      <a:lnTo>
                        <a:pt x="3133" y="1804"/>
                      </a:lnTo>
                      <a:lnTo>
                        <a:pt x="3169" y="1906"/>
                      </a:lnTo>
                      <a:lnTo>
                        <a:pt x="3205" y="2008"/>
                      </a:lnTo>
                      <a:lnTo>
                        <a:pt x="3229" y="2110"/>
                      </a:lnTo>
                      <a:lnTo>
                        <a:pt x="3247" y="2206"/>
                      </a:lnTo>
                      <a:lnTo>
                        <a:pt x="3259" y="2302"/>
                      </a:lnTo>
                      <a:lnTo>
                        <a:pt x="3265" y="2398"/>
                      </a:lnTo>
                      <a:lnTo>
                        <a:pt x="3265" y="2482"/>
                      </a:lnTo>
                      <a:lnTo>
                        <a:pt x="3253" y="2565"/>
                      </a:lnTo>
                      <a:lnTo>
                        <a:pt x="3241" y="2643"/>
                      </a:lnTo>
                      <a:lnTo>
                        <a:pt x="3217" y="2715"/>
                      </a:lnTo>
                      <a:lnTo>
                        <a:pt x="3187" y="2781"/>
                      </a:lnTo>
                      <a:lnTo>
                        <a:pt x="3157" y="2847"/>
                      </a:lnTo>
                      <a:lnTo>
                        <a:pt x="3115" y="2907"/>
                      </a:lnTo>
                      <a:lnTo>
                        <a:pt x="3068" y="2961"/>
                      </a:lnTo>
                      <a:lnTo>
                        <a:pt x="3068" y="2961"/>
                      </a:lnTo>
                      <a:lnTo>
                        <a:pt x="2996" y="3021"/>
                      </a:lnTo>
                      <a:lnTo>
                        <a:pt x="2918" y="3075"/>
                      </a:lnTo>
                      <a:lnTo>
                        <a:pt x="2930" y="3075"/>
                      </a:lnTo>
                      <a:lnTo>
                        <a:pt x="3002" y="3027"/>
                      </a:lnTo>
                      <a:lnTo>
                        <a:pt x="3068" y="2967"/>
                      </a:lnTo>
                      <a:lnTo>
                        <a:pt x="3115" y="2913"/>
                      </a:lnTo>
                      <a:lnTo>
                        <a:pt x="3157" y="2853"/>
                      </a:lnTo>
                      <a:lnTo>
                        <a:pt x="3193" y="2787"/>
                      </a:lnTo>
                      <a:lnTo>
                        <a:pt x="3223" y="2721"/>
                      </a:lnTo>
                      <a:lnTo>
                        <a:pt x="3247" y="2643"/>
                      </a:lnTo>
                      <a:lnTo>
                        <a:pt x="3259" y="2565"/>
                      </a:lnTo>
                      <a:lnTo>
                        <a:pt x="3271" y="2482"/>
                      </a:lnTo>
                      <a:lnTo>
                        <a:pt x="3271" y="2398"/>
                      </a:lnTo>
                      <a:lnTo>
                        <a:pt x="3265" y="2302"/>
                      </a:lnTo>
                      <a:lnTo>
                        <a:pt x="3253" y="2206"/>
                      </a:lnTo>
                      <a:lnTo>
                        <a:pt x="3235" y="2110"/>
                      </a:lnTo>
                      <a:lnTo>
                        <a:pt x="3211" y="2008"/>
                      </a:lnTo>
                      <a:lnTo>
                        <a:pt x="3175" y="1906"/>
                      </a:lnTo>
                      <a:lnTo>
                        <a:pt x="3139" y="1804"/>
                      </a:lnTo>
                      <a:lnTo>
                        <a:pt x="3091" y="1702"/>
                      </a:lnTo>
                      <a:lnTo>
                        <a:pt x="3038" y="1594"/>
                      </a:lnTo>
                      <a:lnTo>
                        <a:pt x="2918" y="1391"/>
                      </a:lnTo>
                      <a:lnTo>
                        <a:pt x="2775" y="1181"/>
                      </a:lnTo>
                      <a:lnTo>
                        <a:pt x="2613" y="983"/>
                      </a:lnTo>
                      <a:lnTo>
                        <a:pt x="2428" y="791"/>
                      </a:lnTo>
                      <a:lnTo>
                        <a:pt x="2278" y="653"/>
                      </a:lnTo>
                      <a:lnTo>
                        <a:pt x="2123" y="527"/>
                      </a:lnTo>
                      <a:lnTo>
                        <a:pt x="1967" y="419"/>
                      </a:lnTo>
                      <a:lnTo>
                        <a:pt x="1806" y="318"/>
                      </a:lnTo>
                      <a:lnTo>
                        <a:pt x="1650" y="234"/>
                      </a:lnTo>
                      <a:lnTo>
                        <a:pt x="1489" y="156"/>
                      </a:lnTo>
                      <a:lnTo>
                        <a:pt x="1334" y="96"/>
                      </a:lnTo>
                      <a:lnTo>
                        <a:pt x="1184" y="54"/>
                      </a:lnTo>
                      <a:lnTo>
                        <a:pt x="1035" y="18"/>
                      </a:lnTo>
                      <a:lnTo>
                        <a:pt x="891" y="0"/>
                      </a:lnTo>
                      <a:lnTo>
                        <a:pt x="754" y="0"/>
                      </a:lnTo>
                      <a:lnTo>
                        <a:pt x="622" y="12"/>
                      </a:lnTo>
                      <a:lnTo>
                        <a:pt x="502" y="36"/>
                      </a:lnTo>
                      <a:lnTo>
                        <a:pt x="395" y="78"/>
                      </a:lnTo>
                      <a:lnTo>
                        <a:pt x="293" y="138"/>
                      </a:lnTo>
                      <a:lnTo>
                        <a:pt x="204" y="210"/>
                      </a:lnTo>
                      <a:lnTo>
                        <a:pt x="156" y="264"/>
                      </a:lnTo>
                      <a:lnTo>
                        <a:pt x="114" y="324"/>
                      </a:lnTo>
                      <a:lnTo>
                        <a:pt x="78" y="389"/>
                      </a:lnTo>
                      <a:lnTo>
                        <a:pt x="48" y="461"/>
                      </a:lnTo>
                      <a:lnTo>
                        <a:pt x="30" y="533"/>
                      </a:lnTo>
                      <a:lnTo>
                        <a:pt x="12" y="611"/>
                      </a:lnTo>
                      <a:lnTo>
                        <a:pt x="6" y="695"/>
                      </a:lnTo>
                      <a:lnTo>
                        <a:pt x="0" y="779"/>
                      </a:lnTo>
                      <a:lnTo>
                        <a:pt x="6" y="875"/>
                      </a:lnTo>
                      <a:lnTo>
                        <a:pt x="18" y="971"/>
                      </a:lnTo>
                      <a:lnTo>
                        <a:pt x="36" y="1067"/>
                      </a:lnTo>
                      <a:lnTo>
                        <a:pt x="60" y="1169"/>
                      </a:lnTo>
                      <a:lnTo>
                        <a:pt x="96" y="1271"/>
                      </a:lnTo>
                      <a:lnTo>
                        <a:pt x="132" y="1373"/>
                      </a:lnTo>
                      <a:lnTo>
                        <a:pt x="180" y="1474"/>
                      </a:lnTo>
                      <a:lnTo>
                        <a:pt x="233" y="1582"/>
                      </a:lnTo>
                      <a:lnTo>
                        <a:pt x="287" y="1684"/>
                      </a:lnTo>
                      <a:lnTo>
                        <a:pt x="353" y="1786"/>
                      </a:lnTo>
                      <a:lnTo>
                        <a:pt x="496" y="1990"/>
                      </a:lnTo>
                      <a:lnTo>
                        <a:pt x="664" y="2188"/>
                      </a:lnTo>
                      <a:lnTo>
                        <a:pt x="849" y="2380"/>
                      </a:lnTo>
                      <a:lnTo>
                        <a:pt x="981" y="2500"/>
                      </a:lnTo>
                      <a:lnTo>
                        <a:pt x="1112" y="2607"/>
                      </a:lnTo>
                      <a:lnTo>
                        <a:pt x="1244" y="2709"/>
                      </a:lnTo>
                      <a:lnTo>
                        <a:pt x="1381" y="2805"/>
                      </a:lnTo>
                      <a:lnTo>
                        <a:pt x="1519" y="2889"/>
                      </a:lnTo>
                      <a:lnTo>
                        <a:pt x="1656" y="2961"/>
                      </a:lnTo>
                      <a:lnTo>
                        <a:pt x="1788" y="3021"/>
                      </a:lnTo>
                      <a:lnTo>
                        <a:pt x="1926" y="3075"/>
                      </a:lnTo>
                      <a:lnTo>
                        <a:pt x="1937" y="3075"/>
                      </a:lnTo>
                      <a:lnTo>
                        <a:pt x="1800" y="3021"/>
                      </a:lnTo>
                      <a:lnTo>
                        <a:pt x="1662" y="2961"/>
                      </a:lnTo>
                      <a:lnTo>
                        <a:pt x="1525" y="2889"/>
                      </a:lnTo>
                      <a:lnTo>
                        <a:pt x="1387" y="2805"/>
                      </a:lnTo>
                      <a:lnTo>
                        <a:pt x="1250" y="2709"/>
                      </a:lnTo>
                      <a:lnTo>
                        <a:pt x="1118" y="2607"/>
                      </a:lnTo>
                      <a:lnTo>
                        <a:pt x="981" y="2500"/>
                      </a:lnTo>
                      <a:lnTo>
                        <a:pt x="849" y="2380"/>
                      </a:lnTo>
                      <a:lnTo>
                        <a:pt x="849" y="2380"/>
                      </a:lnTo>
                      <a:close/>
                    </a:path>
                  </a:pathLst>
                </a:custGeom>
                <a:solidFill>
                  <a:schemeClr val="accent2"/>
                </a:solidFill>
                <a:ln w="9525">
                  <a:noFill/>
                  <a:round/>
                  <a:headEnd/>
                  <a:tailEnd/>
                </a:ln>
              </p:spPr>
              <p:txBody>
                <a:bodyPr/>
                <a:lstStyle/>
                <a:p>
                  <a:endParaRPr lang="en-US"/>
                </a:p>
              </p:txBody>
            </p:sp>
            <p:grpSp>
              <p:nvGrpSpPr>
                <p:cNvPr id="453638" name="Group 6"/>
                <p:cNvGrpSpPr>
                  <a:grpSpLocks/>
                </p:cNvGrpSpPr>
                <p:nvPr userDrawn="1"/>
              </p:nvGrpSpPr>
              <p:grpSpPr bwMode="auto">
                <a:xfrm>
                  <a:off x="0" y="522"/>
                  <a:ext cx="4751" cy="3794"/>
                  <a:chOff x="0" y="522"/>
                  <a:chExt cx="4751" cy="3794"/>
                </a:xfrm>
              </p:grpSpPr>
              <p:sp>
                <p:nvSpPr>
                  <p:cNvPr id="453639" name="Freeform 7"/>
                  <p:cNvSpPr>
                    <a:spLocks/>
                  </p:cNvSpPr>
                  <p:nvPr userDrawn="1"/>
                </p:nvSpPr>
                <p:spPr bwMode="hidden">
                  <a:xfrm>
                    <a:off x="400" y="815"/>
                    <a:ext cx="3964" cy="3501"/>
                  </a:xfrm>
                  <a:custGeom>
                    <a:avLst/>
                    <a:gdLst/>
                    <a:ahLst/>
                    <a:cxnLst>
                      <a:cxn ang="0">
                        <a:pos x="3946" y="2860"/>
                      </a:cxn>
                      <a:cxn ang="0">
                        <a:pos x="3910" y="2614"/>
                      </a:cxn>
                      <a:cxn ang="0">
                        <a:pos x="3839" y="2368"/>
                      </a:cxn>
                      <a:cxn ang="0">
                        <a:pos x="3731" y="2110"/>
                      </a:cxn>
                      <a:cxn ang="0">
                        <a:pos x="3593" y="1853"/>
                      </a:cxn>
                      <a:cxn ang="0">
                        <a:pos x="3432" y="1595"/>
                      </a:cxn>
                      <a:cxn ang="0">
                        <a:pos x="3241" y="1343"/>
                      </a:cxn>
                      <a:cxn ang="0">
                        <a:pos x="3025" y="1103"/>
                      </a:cxn>
                      <a:cxn ang="0">
                        <a:pos x="2721" y="815"/>
                      </a:cxn>
                      <a:cxn ang="0">
                        <a:pos x="2332" y="522"/>
                      </a:cxn>
                      <a:cxn ang="0">
                        <a:pos x="1943" y="288"/>
                      </a:cxn>
                      <a:cxn ang="0">
                        <a:pos x="1555" y="126"/>
                      </a:cxn>
                      <a:cxn ang="0">
                        <a:pos x="1184" y="24"/>
                      </a:cxn>
                      <a:cxn ang="0">
                        <a:pos x="837" y="0"/>
                      </a:cxn>
                      <a:cxn ang="0">
                        <a:pos x="526" y="48"/>
                      </a:cxn>
                      <a:cxn ang="0">
                        <a:pos x="263" y="174"/>
                      </a:cxn>
                      <a:cxn ang="0">
                        <a:pos x="114" y="312"/>
                      </a:cxn>
                      <a:cxn ang="0">
                        <a:pos x="0" y="486"/>
                      </a:cxn>
                      <a:cxn ang="0">
                        <a:pos x="72" y="372"/>
                      </a:cxn>
                      <a:cxn ang="0">
                        <a:pos x="269" y="174"/>
                      </a:cxn>
                      <a:cxn ang="0">
                        <a:pos x="526" y="48"/>
                      </a:cxn>
                      <a:cxn ang="0">
                        <a:pos x="837" y="6"/>
                      </a:cxn>
                      <a:cxn ang="0">
                        <a:pos x="1184" y="30"/>
                      </a:cxn>
                      <a:cxn ang="0">
                        <a:pos x="1555" y="132"/>
                      </a:cxn>
                      <a:cxn ang="0">
                        <a:pos x="1943" y="294"/>
                      </a:cxn>
                      <a:cxn ang="0">
                        <a:pos x="2332" y="528"/>
                      </a:cxn>
                      <a:cxn ang="0">
                        <a:pos x="2715" y="821"/>
                      </a:cxn>
                      <a:cxn ang="0">
                        <a:pos x="3127" y="1223"/>
                      </a:cxn>
                      <a:cxn ang="0">
                        <a:pos x="3336" y="1469"/>
                      </a:cxn>
                      <a:cxn ang="0">
                        <a:pos x="3510" y="1727"/>
                      </a:cxn>
                      <a:cxn ang="0">
                        <a:pos x="3665" y="1984"/>
                      </a:cxn>
                      <a:cxn ang="0">
                        <a:pos x="3785" y="2236"/>
                      </a:cxn>
                      <a:cxn ang="0">
                        <a:pos x="3875" y="2494"/>
                      </a:cxn>
                      <a:cxn ang="0">
                        <a:pos x="3934" y="2740"/>
                      </a:cxn>
                      <a:cxn ang="0">
                        <a:pos x="3952" y="2973"/>
                      </a:cxn>
                      <a:cxn ang="0">
                        <a:pos x="3922" y="3255"/>
                      </a:cxn>
                      <a:cxn ang="0">
                        <a:pos x="3833" y="3501"/>
                      </a:cxn>
                      <a:cxn ang="0">
                        <a:pos x="3886" y="3387"/>
                      </a:cxn>
                      <a:cxn ang="0">
                        <a:pos x="3946" y="3123"/>
                      </a:cxn>
                      <a:cxn ang="0">
                        <a:pos x="3952" y="2973"/>
                      </a:cxn>
                    </a:cxnLst>
                    <a:rect l="0" t="0" r="r" b="b"/>
                    <a:pathLst>
                      <a:path w="3952" h="3501">
                        <a:moveTo>
                          <a:pt x="3952" y="2973"/>
                        </a:moveTo>
                        <a:lnTo>
                          <a:pt x="3946" y="2860"/>
                        </a:lnTo>
                        <a:lnTo>
                          <a:pt x="3934" y="2740"/>
                        </a:lnTo>
                        <a:lnTo>
                          <a:pt x="3910" y="2614"/>
                        </a:lnTo>
                        <a:lnTo>
                          <a:pt x="3875" y="2494"/>
                        </a:lnTo>
                        <a:lnTo>
                          <a:pt x="3839" y="2368"/>
                        </a:lnTo>
                        <a:lnTo>
                          <a:pt x="3785" y="2236"/>
                        </a:lnTo>
                        <a:lnTo>
                          <a:pt x="3731" y="2110"/>
                        </a:lnTo>
                        <a:lnTo>
                          <a:pt x="3665" y="1978"/>
                        </a:lnTo>
                        <a:lnTo>
                          <a:pt x="3593" y="1853"/>
                        </a:lnTo>
                        <a:lnTo>
                          <a:pt x="3516" y="1721"/>
                        </a:lnTo>
                        <a:lnTo>
                          <a:pt x="3432" y="1595"/>
                        </a:lnTo>
                        <a:lnTo>
                          <a:pt x="3336" y="1469"/>
                        </a:lnTo>
                        <a:lnTo>
                          <a:pt x="3241" y="1343"/>
                        </a:lnTo>
                        <a:lnTo>
                          <a:pt x="3133" y="1223"/>
                        </a:lnTo>
                        <a:lnTo>
                          <a:pt x="3025" y="1103"/>
                        </a:lnTo>
                        <a:lnTo>
                          <a:pt x="2906" y="983"/>
                        </a:lnTo>
                        <a:lnTo>
                          <a:pt x="2721" y="815"/>
                        </a:lnTo>
                        <a:lnTo>
                          <a:pt x="2529" y="660"/>
                        </a:lnTo>
                        <a:lnTo>
                          <a:pt x="2332" y="522"/>
                        </a:lnTo>
                        <a:lnTo>
                          <a:pt x="2141" y="396"/>
                        </a:lnTo>
                        <a:lnTo>
                          <a:pt x="1943" y="288"/>
                        </a:lnTo>
                        <a:lnTo>
                          <a:pt x="1746" y="198"/>
                        </a:lnTo>
                        <a:lnTo>
                          <a:pt x="1555" y="126"/>
                        </a:lnTo>
                        <a:lnTo>
                          <a:pt x="1363" y="66"/>
                        </a:lnTo>
                        <a:lnTo>
                          <a:pt x="1184" y="24"/>
                        </a:lnTo>
                        <a:lnTo>
                          <a:pt x="1005" y="6"/>
                        </a:lnTo>
                        <a:lnTo>
                          <a:pt x="837" y="0"/>
                        </a:lnTo>
                        <a:lnTo>
                          <a:pt x="676" y="12"/>
                        </a:lnTo>
                        <a:lnTo>
                          <a:pt x="526" y="48"/>
                        </a:lnTo>
                        <a:lnTo>
                          <a:pt x="389" y="102"/>
                        </a:lnTo>
                        <a:lnTo>
                          <a:pt x="263" y="174"/>
                        </a:lnTo>
                        <a:lnTo>
                          <a:pt x="155" y="264"/>
                        </a:lnTo>
                        <a:lnTo>
                          <a:pt x="114" y="312"/>
                        </a:lnTo>
                        <a:lnTo>
                          <a:pt x="72" y="366"/>
                        </a:lnTo>
                        <a:lnTo>
                          <a:pt x="0" y="486"/>
                        </a:lnTo>
                        <a:lnTo>
                          <a:pt x="0" y="498"/>
                        </a:lnTo>
                        <a:lnTo>
                          <a:pt x="72" y="372"/>
                        </a:lnTo>
                        <a:lnTo>
                          <a:pt x="161" y="264"/>
                        </a:lnTo>
                        <a:lnTo>
                          <a:pt x="269" y="174"/>
                        </a:lnTo>
                        <a:lnTo>
                          <a:pt x="395" y="102"/>
                        </a:lnTo>
                        <a:lnTo>
                          <a:pt x="526" y="48"/>
                        </a:lnTo>
                        <a:lnTo>
                          <a:pt x="676" y="18"/>
                        </a:lnTo>
                        <a:lnTo>
                          <a:pt x="837" y="6"/>
                        </a:lnTo>
                        <a:lnTo>
                          <a:pt x="1005" y="6"/>
                        </a:lnTo>
                        <a:lnTo>
                          <a:pt x="1184" y="30"/>
                        </a:lnTo>
                        <a:lnTo>
                          <a:pt x="1363" y="72"/>
                        </a:lnTo>
                        <a:lnTo>
                          <a:pt x="1555" y="132"/>
                        </a:lnTo>
                        <a:lnTo>
                          <a:pt x="1746" y="204"/>
                        </a:lnTo>
                        <a:lnTo>
                          <a:pt x="1943" y="294"/>
                        </a:lnTo>
                        <a:lnTo>
                          <a:pt x="2135" y="402"/>
                        </a:lnTo>
                        <a:lnTo>
                          <a:pt x="2332" y="528"/>
                        </a:lnTo>
                        <a:lnTo>
                          <a:pt x="2523" y="666"/>
                        </a:lnTo>
                        <a:lnTo>
                          <a:pt x="2715" y="821"/>
                        </a:lnTo>
                        <a:lnTo>
                          <a:pt x="2900" y="989"/>
                        </a:lnTo>
                        <a:lnTo>
                          <a:pt x="3127" y="1223"/>
                        </a:lnTo>
                        <a:lnTo>
                          <a:pt x="3235" y="1349"/>
                        </a:lnTo>
                        <a:lnTo>
                          <a:pt x="3336" y="1469"/>
                        </a:lnTo>
                        <a:lnTo>
                          <a:pt x="3426" y="1595"/>
                        </a:lnTo>
                        <a:lnTo>
                          <a:pt x="3510" y="1727"/>
                        </a:lnTo>
                        <a:lnTo>
                          <a:pt x="3593" y="1853"/>
                        </a:lnTo>
                        <a:lnTo>
                          <a:pt x="3665" y="1984"/>
                        </a:lnTo>
                        <a:lnTo>
                          <a:pt x="3731" y="2110"/>
                        </a:lnTo>
                        <a:lnTo>
                          <a:pt x="3785" y="2236"/>
                        </a:lnTo>
                        <a:lnTo>
                          <a:pt x="3833" y="2368"/>
                        </a:lnTo>
                        <a:lnTo>
                          <a:pt x="3875" y="2494"/>
                        </a:lnTo>
                        <a:lnTo>
                          <a:pt x="3910" y="2614"/>
                        </a:lnTo>
                        <a:lnTo>
                          <a:pt x="3934" y="2740"/>
                        </a:lnTo>
                        <a:lnTo>
                          <a:pt x="3946" y="2860"/>
                        </a:lnTo>
                        <a:lnTo>
                          <a:pt x="3952" y="2973"/>
                        </a:lnTo>
                        <a:lnTo>
                          <a:pt x="3946" y="3123"/>
                        </a:lnTo>
                        <a:lnTo>
                          <a:pt x="3922" y="3255"/>
                        </a:lnTo>
                        <a:lnTo>
                          <a:pt x="3886" y="3387"/>
                        </a:lnTo>
                        <a:lnTo>
                          <a:pt x="3833" y="3501"/>
                        </a:lnTo>
                        <a:lnTo>
                          <a:pt x="3833" y="3501"/>
                        </a:lnTo>
                        <a:lnTo>
                          <a:pt x="3886" y="3387"/>
                        </a:lnTo>
                        <a:lnTo>
                          <a:pt x="3928" y="3255"/>
                        </a:lnTo>
                        <a:lnTo>
                          <a:pt x="3946" y="3123"/>
                        </a:lnTo>
                        <a:lnTo>
                          <a:pt x="3952" y="2973"/>
                        </a:lnTo>
                        <a:lnTo>
                          <a:pt x="3952" y="2973"/>
                        </a:lnTo>
                        <a:close/>
                      </a:path>
                    </a:pathLst>
                  </a:custGeom>
                  <a:solidFill>
                    <a:schemeClr val="accent2"/>
                  </a:solidFill>
                  <a:ln w="9525">
                    <a:noFill/>
                    <a:round/>
                    <a:headEnd/>
                    <a:tailEnd/>
                  </a:ln>
                </p:spPr>
                <p:txBody>
                  <a:bodyPr/>
                  <a:lstStyle/>
                  <a:p>
                    <a:endParaRPr lang="en-US"/>
                  </a:p>
                </p:txBody>
              </p:sp>
              <p:sp>
                <p:nvSpPr>
                  <p:cNvPr id="453640" name="Freeform 8"/>
                  <p:cNvSpPr>
                    <a:spLocks/>
                  </p:cNvSpPr>
                  <p:nvPr userDrawn="1"/>
                </p:nvSpPr>
                <p:spPr bwMode="hidden">
                  <a:xfrm>
                    <a:off x="406" y="953"/>
                    <a:ext cx="3803" cy="3363"/>
                  </a:xfrm>
                  <a:custGeom>
                    <a:avLst/>
                    <a:gdLst/>
                    <a:ahLst/>
                    <a:cxnLst>
                      <a:cxn ang="0">
                        <a:pos x="676" y="2416"/>
                      </a:cxn>
                      <a:cxn ang="0">
                        <a:pos x="419" y="2062"/>
                      </a:cxn>
                      <a:cxn ang="0">
                        <a:pos x="215" y="1703"/>
                      </a:cxn>
                      <a:cxn ang="0">
                        <a:pos x="78" y="1343"/>
                      </a:cxn>
                      <a:cxn ang="0">
                        <a:pos x="12" y="1001"/>
                      </a:cxn>
                      <a:cxn ang="0">
                        <a:pos x="18" y="701"/>
                      </a:cxn>
                      <a:cxn ang="0">
                        <a:pos x="96" y="450"/>
                      </a:cxn>
                      <a:cxn ang="0">
                        <a:pos x="239" y="246"/>
                      </a:cxn>
                      <a:cxn ang="0">
                        <a:pos x="580" y="48"/>
                      </a:cxn>
                      <a:cxn ang="0">
                        <a:pos x="1028" y="6"/>
                      </a:cxn>
                      <a:cxn ang="0">
                        <a:pos x="1543" y="120"/>
                      </a:cxn>
                      <a:cxn ang="0">
                        <a:pos x="2087" y="378"/>
                      </a:cxn>
                      <a:cxn ang="0">
                        <a:pos x="2631" y="773"/>
                      </a:cxn>
                      <a:cxn ang="0">
                        <a:pos x="3115" y="1265"/>
                      </a:cxn>
                      <a:cxn ang="0">
                        <a:pos x="3378" y="1625"/>
                      </a:cxn>
                      <a:cxn ang="0">
                        <a:pos x="3582" y="1984"/>
                      </a:cxn>
                      <a:cxn ang="0">
                        <a:pos x="3719" y="2344"/>
                      </a:cxn>
                      <a:cxn ang="0">
                        <a:pos x="3785" y="2686"/>
                      </a:cxn>
                      <a:cxn ang="0">
                        <a:pos x="3749" y="3105"/>
                      </a:cxn>
                      <a:cxn ang="0">
                        <a:pos x="3629" y="3363"/>
                      </a:cxn>
                      <a:cxn ang="0">
                        <a:pos x="3779" y="2967"/>
                      </a:cxn>
                      <a:cxn ang="0">
                        <a:pos x="3791" y="2794"/>
                      </a:cxn>
                      <a:cxn ang="0">
                        <a:pos x="3749" y="2458"/>
                      </a:cxn>
                      <a:cxn ang="0">
                        <a:pos x="3635" y="2104"/>
                      </a:cxn>
                      <a:cxn ang="0">
                        <a:pos x="3456" y="1739"/>
                      </a:cxn>
                      <a:cxn ang="0">
                        <a:pos x="3211" y="1385"/>
                      </a:cxn>
                      <a:cxn ang="0">
                        <a:pos x="2804" y="929"/>
                      </a:cxn>
                      <a:cxn ang="0">
                        <a:pos x="2272" y="492"/>
                      </a:cxn>
                      <a:cxn ang="0">
                        <a:pos x="1722" y="192"/>
                      </a:cxn>
                      <a:cxn ang="0">
                        <a:pos x="1190" y="24"/>
                      </a:cxn>
                      <a:cxn ang="0">
                        <a:pos x="717" y="12"/>
                      </a:cxn>
                      <a:cxn ang="0">
                        <a:pos x="335" y="162"/>
                      </a:cxn>
                      <a:cxn ang="0">
                        <a:pos x="132" y="378"/>
                      </a:cxn>
                      <a:cxn ang="0">
                        <a:pos x="36" y="612"/>
                      </a:cxn>
                      <a:cxn ang="0">
                        <a:pos x="0" y="893"/>
                      </a:cxn>
                      <a:cxn ang="0">
                        <a:pos x="42" y="1229"/>
                      </a:cxn>
                      <a:cxn ang="0">
                        <a:pos x="161" y="1583"/>
                      </a:cxn>
                      <a:cxn ang="0">
                        <a:pos x="341" y="1942"/>
                      </a:cxn>
                      <a:cxn ang="0">
                        <a:pos x="580" y="2302"/>
                      </a:cxn>
                      <a:cxn ang="0">
                        <a:pos x="987" y="2758"/>
                      </a:cxn>
                      <a:cxn ang="0">
                        <a:pos x="1596" y="3237"/>
                      </a:cxn>
                      <a:cxn ang="0">
                        <a:pos x="1596" y="3237"/>
                      </a:cxn>
                      <a:cxn ang="0">
                        <a:pos x="993" y="2758"/>
                      </a:cxn>
                    </a:cxnLst>
                    <a:rect l="0" t="0" r="r" b="b"/>
                    <a:pathLst>
                      <a:path w="3791" h="3363">
                        <a:moveTo>
                          <a:pt x="993" y="2758"/>
                        </a:moveTo>
                        <a:lnTo>
                          <a:pt x="777" y="2536"/>
                        </a:lnTo>
                        <a:lnTo>
                          <a:pt x="676" y="2416"/>
                        </a:lnTo>
                        <a:lnTo>
                          <a:pt x="586" y="2302"/>
                        </a:lnTo>
                        <a:lnTo>
                          <a:pt x="496" y="2182"/>
                        </a:lnTo>
                        <a:lnTo>
                          <a:pt x="419" y="2062"/>
                        </a:lnTo>
                        <a:lnTo>
                          <a:pt x="341" y="1942"/>
                        </a:lnTo>
                        <a:lnTo>
                          <a:pt x="275" y="1822"/>
                        </a:lnTo>
                        <a:lnTo>
                          <a:pt x="215" y="1703"/>
                        </a:lnTo>
                        <a:lnTo>
                          <a:pt x="161" y="1583"/>
                        </a:lnTo>
                        <a:lnTo>
                          <a:pt x="114" y="1463"/>
                        </a:lnTo>
                        <a:lnTo>
                          <a:pt x="78" y="1343"/>
                        </a:lnTo>
                        <a:lnTo>
                          <a:pt x="48" y="1229"/>
                        </a:lnTo>
                        <a:lnTo>
                          <a:pt x="24" y="1115"/>
                        </a:lnTo>
                        <a:lnTo>
                          <a:pt x="12" y="1001"/>
                        </a:lnTo>
                        <a:lnTo>
                          <a:pt x="6" y="893"/>
                        </a:lnTo>
                        <a:lnTo>
                          <a:pt x="12" y="797"/>
                        </a:lnTo>
                        <a:lnTo>
                          <a:pt x="18" y="701"/>
                        </a:lnTo>
                        <a:lnTo>
                          <a:pt x="42" y="612"/>
                        </a:lnTo>
                        <a:lnTo>
                          <a:pt x="66" y="528"/>
                        </a:lnTo>
                        <a:lnTo>
                          <a:pt x="96" y="450"/>
                        </a:lnTo>
                        <a:lnTo>
                          <a:pt x="138" y="378"/>
                        </a:lnTo>
                        <a:lnTo>
                          <a:pt x="185" y="306"/>
                        </a:lnTo>
                        <a:lnTo>
                          <a:pt x="239" y="246"/>
                        </a:lnTo>
                        <a:lnTo>
                          <a:pt x="341" y="162"/>
                        </a:lnTo>
                        <a:lnTo>
                          <a:pt x="454" y="96"/>
                        </a:lnTo>
                        <a:lnTo>
                          <a:pt x="580" y="48"/>
                        </a:lnTo>
                        <a:lnTo>
                          <a:pt x="723" y="18"/>
                        </a:lnTo>
                        <a:lnTo>
                          <a:pt x="867" y="6"/>
                        </a:lnTo>
                        <a:lnTo>
                          <a:pt x="1028" y="6"/>
                        </a:lnTo>
                        <a:lnTo>
                          <a:pt x="1196" y="30"/>
                        </a:lnTo>
                        <a:lnTo>
                          <a:pt x="1363" y="66"/>
                        </a:lnTo>
                        <a:lnTo>
                          <a:pt x="1543" y="120"/>
                        </a:lnTo>
                        <a:lnTo>
                          <a:pt x="1722" y="192"/>
                        </a:lnTo>
                        <a:lnTo>
                          <a:pt x="1901" y="282"/>
                        </a:lnTo>
                        <a:lnTo>
                          <a:pt x="2087" y="378"/>
                        </a:lnTo>
                        <a:lnTo>
                          <a:pt x="2272" y="498"/>
                        </a:lnTo>
                        <a:lnTo>
                          <a:pt x="2451" y="624"/>
                        </a:lnTo>
                        <a:lnTo>
                          <a:pt x="2631" y="773"/>
                        </a:lnTo>
                        <a:lnTo>
                          <a:pt x="2804" y="929"/>
                        </a:lnTo>
                        <a:lnTo>
                          <a:pt x="3019" y="1151"/>
                        </a:lnTo>
                        <a:lnTo>
                          <a:pt x="3115" y="1265"/>
                        </a:lnTo>
                        <a:lnTo>
                          <a:pt x="3211" y="1385"/>
                        </a:lnTo>
                        <a:lnTo>
                          <a:pt x="3295" y="1505"/>
                        </a:lnTo>
                        <a:lnTo>
                          <a:pt x="3378" y="1625"/>
                        </a:lnTo>
                        <a:lnTo>
                          <a:pt x="3450" y="1745"/>
                        </a:lnTo>
                        <a:lnTo>
                          <a:pt x="3522" y="1864"/>
                        </a:lnTo>
                        <a:lnTo>
                          <a:pt x="3582" y="1984"/>
                        </a:lnTo>
                        <a:lnTo>
                          <a:pt x="3635" y="2104"/>
                        </a:lnTo>
                        <a:lnTo>
                          <a:pt x="3677" y="2224"/>
                        </a:lnTo>
                        <a:lnTo>
                          <a:pt x="3719" y="2344"/>
                        </a:lnTo>
                        <a:lnTo>
                          <a:pt x="3749" y="2458"/>
                        </a:lnTo>
                        <a:lnTo>
                          <a:pt x="3773" y="2572"/>
                        </a:lnTo>
                        <a:lnTo>
                          <a:pt x="3785" y="2686"/>
                        </a:lnTo>
                        <a:lnTo>
                          <a:pt x="3791" y="2794"/>
                        </a:lnTo>
                        <a:lnTo>
                          <a:pt x="3779" y="2955"/>
                        </a:lnTo>
                        <a:lnTo>
                          <a:pt x="3749" y="3105"/>
                        </a:lnTo>
                        <a:lnTo>
                          <a:pt x="3695" y="3243"/>
                        </a:lnTo>
                        <a:lnTo>
                          <a:pt x="3623" y="3363"/>
                        </a:lnTo>
                        <a:lnTo>
                          <a:pt x="3629" y="3363"/>
                        </a:lnTo>
                        <a:lnTo>
                          <a:pt x="3701" y="3243"/>
                        </a:lnTo>
                        <a:lnTo>
                          <a:pt x="3749" y="3111"/>
                        </a:lnTo>
                        <a:lnTo>
                          <a:pt x="3779" y="2967"/>
                        </a:lnTo>
                        <a:lnTo>
                          <a:pt x="3791" y="2806"/>
                        </a:lnTo>
                        <a:lnTo>
                          <a:pt x="3791" y="2800"/>
                        </a:lnTo>
                        <a:lnTo>
                          <a:pt x="3791" y="2794"/>
                        </a:lnTo>
                        <a:lnTo>
                          <a:pt x="3785" y="2686"/>
                        </a:lnTo>
                        <a:lnTo>
                          <a:pt x="3773" y="2572"/>
                        </a:lnTo>
                        <a:lnTo>
                          <a:pt x="3749" y="2458"/>
                        </a:lnTo>
                        <a:lnTo>
                          <a:pt x="3719" y="2338"/>
                        </a:lnTo>
                        <a:lnTo>
                          <a:pt x="3683" y="2224"/>
                        </a:lnTo>
                        <a:lnTo>
                          <a:pt x="3635" y="2104"/>
                        </a:lnTo>
                        <a:lnTo>
                          <a:pt x="3582" y="1984"/>
                        </a:lnTo>
                        <a:lnTo>
                          <a:pt x="3522" y="1864"/>
                        </a:lnTo>
                        <a:lnTo>
                          <a:pt x="3456" y="1739"/>
                        </a:lnTo>
                        <a:lnTo>
                          <a:pt x="3378" y="1619"/>
                        </a:lnTo>
                        <a:lnTo>
                          <a:pt x="3300" y="1499"/>
                        </a:lnTo>
                        <a:lnTo>
                          <a:pt x="3211" y="1385"/>
                        </a:lnTo>
                        <a:lnTo>
                          <a:pt x="3121" y="1265"/>
                        </a:lnTo>
                        <a:lnTo>
                          <a:pt x="3019" y="1151"/>
                        </a:lnTo>
                        <a:lnTo>
                          <a:pt x="2804" y="929"/>
                        </a:lnTo>
                        <a:lnTo>
                          <a:pt x="2631" y="767"/>
                        </a:lnTo>
                        <a:lnTo>
                          <a:pt x="2451" y="624"/>
                        </a:lnTo>
                        <a:lnTo>
                          <a:pt x="2272" y="492"/>
                        </a:lnTo>
                        <a:lnTo>
                          <a:pt x="2087" y="378"/>
                        </a:lnTo>
                        <a:lnTo>
                          <a:pt x="1901" y="276"/>
                        </a:lnTo>
                        <a:lnTo>
                          <a:pt x="1722" y="192"/>
                        </a:lnTo>
                        <a:lnTo>
                          <a:pt x="1543" y="120"/>
                        </a:lnTo>
                        <a:lnTo>
                          <a:pt x="1363" y="66"/>
                        </a:lnTo>
                        <a:lnTo>
                          <a:pt x="1190" y="24"/>
                        </a:lnTo>
                        <a:lnTo>
                          <a:pt x="1028" y="6"/>
                        </a:lnTo>
                        <a:lnTo>
                          <a:pt x="867" y="0"/>
                        </a:lnTo>
                        <a:lnTo>
                          <a:pt x="717" y="12"/>
                        </a:lnTo>
                        <a:lnTo>
                          <a:pt x="580" y="42"/>
                        </a:lnTo>
                        <a:lnTo>
                          <a:pt x="448" y="90"/>
                        </a:lnTo>
                        <a:lnTo>
                          <a:pt x="335" y="162"/>
                        </a:lnTo>
                        <a:lnTo>
                          <a:pt x="233" y="246"/>
                        </a:lnTo>
                        <a:lnTo>
                          <a:pt x="179" y="306"/>
                        </a:lnTo>
                        <a:lnTo>
                          <a:pt x="132" y="378"/>
                        </a:lnTo>
                        <a:lnTo>
                          <a:pt x="90" y="450"/>
                        </a:lnTo>
                        <a:lnTo>
                          <a:pt x="60" y="528"/>
                        </a:lnTo>
                        <a:lnTo>
                          <a:pt x="36" y="612"/>
                        </a:lnTo>
                        <a:lnTo>
                          <a:pt x="12" y="701"/>
                        </a:lnTo>
                        <a:lnTo>
                          <a:pt x="6" y="797"/>
                        </a:lnTo>
                        <a:lnTo>
                          <a:pt x="0" y="893"/>
                        </a:lnTo>
                        <a:lnTo>
                          <a:pt x="6" y="1001"/>
                        </a:lnTo>
                        <a:lnTo>
                          <a:pt x="24" y="1115"/>
                        </a:lnTo>
                        <a:lnTo>
                          <a:pt x="42" y="1229"/>
                        </a:lnTo>
                        <a:lnTo>
                          <a:pt x="78" y="1343"/>
                        </a:lnTo>
                        <a:lnTo>
                          <a:pt x="114" y="1463"/>
                        </a:lnTo>
                        <a:lnTo>
                          <a:pt x="161" y="1583"/>
                        </a:lnTo>
                        <a:lnTo>
                          <a:pt x="215" y="1703"/>
                        </a:lnTo>
                        <a:lnTo>
                          <a:pt x="275" y="1822"/>
                        </a:lnTo>
                        <a:lnTo>
                          <a:pt x="341" y="1942"/>
                        </a:lnTo>
                        <a:lnTo>
                          <a:pt x="413" y="2062"/>
                        </a:lnTo>
                        <a:lnTo>
                          <a:pt x="496" y="2182"/>
                        </a:lnTo>
                        <a:lnTo>
                          <a:pt x="580" y="2302"/>
                        </a:lnTo>
                        <a:lnTo>
                          <a:pt x="676" y="2422"/>
                        </a:lnTo>
                        <a:lnTo>
                          <a:pt x="771" y="2536"/>
                        </a:lnTo>
                        <a:lnTo>
                          <a:pt x="987" y="2758"/>
                        </a:lnTo>
                        <a:lnTo>
                          <a:pt x="1184" y="2931"/>
                        </a:lnTo>
                        <a:lnTo>
                          <a:pt x="1387" y="3093"/>
                        </a:lnTo>
                        <a:lnTo>
                          <a:pt x="1596" y="3237"/>
                        </a:lnTo>
                        <a:lnTo>
                          <a:pt x="1800" y="3363"/>
                        </a:lnTo>
                        <a:lnTo>
                          <a:pt x="1806" y="3363"/>
                        </a:lnTo>
                        <a:lnTo>
                          <a:pt x="1596" y="3237"/>
                        </a:lnTo>
                        <a:lnTo>
                          <a:pt x="1393" y="3093"/>
                        </a:lnTo>
                        <a:lnTo>
                          <a:pt x="1190" y="2931"/>
                        </a:lnTo>
                        <a:lnTo>
                          <a:pt x="993" y="2758"/>
                        </a:lnTo>
                        <a:lnTo>
                          <a:pt x="993" y="2758"/>
                        </a:lnTo>
                        <a:close/>
                      </a:path>
                    </a:pathLst>
                  </a:custGeom>
                  <a:solidFill>
                    <a:schemeClr val="accent2"/>
                  </a:solidFill>
                  <a:ln w="9525">
                    <a:noFill/>
                    <a:round/>
                    <a:headEnd/>
                    <a:tailEnd/>
                  </a:ln>
                </p:spPr>
                <p:txBody>
                  <a:bodyPr/>
                  <a:lstStyle/>
                  <a:p>
                    <a:endParaRPr lang="en-US"/>
                  </a:p>
                </p:txBody>
              </p:sp>
              <p:sp>
                <p:nvSpPr>
                  <p:cNvPr id="453641" name="Freeform 9"/>
                  <p:cNvSpPr>
                    <a:spLocks/>
                  </p:cNvSpPr>
                  <p:nvPr userDrawn="1"/>
                </p:nvSpPr>
                <p:spPr bwMode="hidden">
                  <a:xfrm>
                    <a:off x="514" y="1091"/>
                    <a:ext cx="3538" cy="3225"/>
                  </a:xfrm>
                  <a:custGeom>
                    <a:avLst/>
                    <a:gdLst/>
                    <a:ahLst/>
                    <a:cxnLst>
                      <a:cxn ang="0">
                        <a:pos x="538" y="2146"/>
                      </a:cxn>
                      <a:cxn ang="0">
                        <a:pos x="317" y="1816"/>
                      </a:cxn>
                      <a:cxn ang="0">
                        <a:pos x="149" y="1481"/>
                      </a:cxn>
                      <a:cxn ang="0">
                        <a:pos x="41" y="1151"/>
                      </a:cxn>
                      <a:cxn ang="0">
                        <a:pos x="0" y="839"/>
                      </a:cxn>
                      <a:cxn ang="0">
                        <a:pos x="30" y="575"/>
                      </a:cxn>
                      <a:cxn ang="0">
                        <a:pos x="125" y="354"/>
                      </a:cxn>
                      <a:cxn ang="0">
                        <a:pos x="317" y="150"/>
                      </a:cxn>
                      <a:cxn ang="0">
                        <a:pos x="669" y="12"/>
                      </a:cxn>
                      <a:cxn ang="0">
                        <a:pos x="1112" y="24"/>
                      </a:cxn>
                      <a:cxn ang="0">
                        <a:pos x="1608" y="174"/>
                      </a:cxn>
                      <a:cxn ang="0">
                        <a:pos x="2116" y="456"/>
                      </a:cxn>
                      <a:cxn ang="0">
                        <a:pos x="2613" y="857"/>
                      </a:cxn>
                      <a:cxn ang="0">
                        <a:pos x="3073" y="1391"/>
                      </a:cxn>
                      <a:cxn ang="0">
                        <a:pos x="3276" y="1726"/>
                      </a:cxn>
                      <a:cxn ang="0">
                        <a:pos x="3426" y="2062"/>
                      </a:cxn>
                      <a:cxn ang="0">
                        <a:pos x="3509" y="2386"/>
                      </a:cxn>
                      <a:cxn ang="0">
                        <a:pos x="3521" y="2680"/>
                      </a:cxn>
                      <a:cxn ang="0">
                        <a:pos x="3474" y="2931"/>
                      </a:cxn>
                      <a:cxn ang="0">
                        <a:pos x="3360" y="3141"/>
                      </a:cxn>
                      <a:cxn ang="0">
                        <a:pos x="3282" y="3225"/>
                      </a:cxn>
                      <a:cxn ang="0">
                        <a:pos x="3312" y="3201"/>
                      </a:cxn>
                      <a:cxn ang="0">
                        <a:pos x="3444" y="3009"/>
                      </a:cxn>
                      <a:cxn ang="0">
                        <a:pos x="3515" y="2769"/>
                      </a:cxn>
                      <a:cxn ang="0">
                        <a:pos x="3521" y="2488"/>
                      </a:cxn>
                      <a:cxn ang="0">
                        <a:pos x="3462" y="2170"/>
                      </a:cxn>
                      <a:cxn ang="0">
                        <a:pos x="3336" y="1834"/>
                      </a:cxn>
                      <a:cxn ang="0">
                        <a:pos x="3145" y="1499"/>
                      </a:cxn>
                      <a:cxn ang="0">
                        <a:pos x="2816" y="1061"/>
                      </a:cxn>
                      <a:cxn ang="0">
                        <a:pos x="2284" y="575"/>
                      </a:cxn>
                      <a:cxn ang="0">
                        <a:pos x="1775" y="252"/>
                      </a:cxn>
                      <a:cxn ang="0">
                        <a:pos x="1273" y="60"/>
                      </a:cxn>
                      <a:cxn ang="0">
                        <a:pos x="807" y="0"/>
                      </a:cxn>
                      <a:cxn ang="0">
                        <a:pos x="418" y="84"/>
                      </a:cxn>
                      <a:cxn ang="0">
                        <a:pos x="167" y="288"/>
                      </a:cxn>
                      <a:cxn ang="0">
                        <a:pos x="53" y="498"/>
                      </a:cxn>
                      <a:cxn ang="0">
                        <a:pos x="0" y="749"/>
                      </a:cxn>
                      <a:cxn ang="0">
                        <a:pos x="18" y="1043"/>
                      </a:cxn>
                      <a:cxn ang="0">
                        <a:pos x="101" y="1373"/>
                      </a:cxn>
                      <a:cxn ang="0">
                        <a:pos x="251" y="1708"/>
                      </a:cxn>
                      <a:cxn ang="0">
                        <a:pos x="454" y="2038"/>
                      </a:cxn>
                      <a:cxn ang="0">
                        <a:pos x="914" y="2572"/>
                      </a:cxn>
                      <a:cxn ang="0">
                        <a:pos x="1255" y="2865"/>
                      </a:cxn>
                      <a:cxn ang="0">
                        <a:pos x="1608" y="3099"/>
                      </a:cxn>
                      <a:cxn ang="0">
                        <a:pos x="1853" y="3225"/>
                      </a:cxn>
                      <a:cxn ang="0">
                        <a:pos x="1494" y="3027"/>
                      </a:cxn>
                      <a:cxn ang="0">
                        <a:pos x="1142" y="2769"/>
                      </a:cxn>
                    </a:cxnLst>
                    <a:rect l="0" t="0" r="r" b="b"/>
                    <a:pathLst>
                      <a:path w="3527" h="3225">
                        <a:moveTo>
                          <a:pt x="914" y="2572"/>
                        </a:moveTo>
                        <a:lnTo>
                          <a:pt x="717" y="2362"/>
                        </a:lnTo>
                        <a:lnTo>
                          <a:pt x="538" y="2146"/>
                        </a:lnTo>
                        <a:lnTo>
                          <a:pt x="460" y="2038"/>
                        </a:lnTo>
                        <a:lnTo>
                          <a:pt x="382" y="1930"/>
                        </a:lnTo>
                        <a:lnTo>
                          <a:pt x="317" y="1816"/>
                        </a:lnTo>
                        <a:lnTo>
                          <a:pt x="251" y="1702"/>
                        </a:lnTo>
                        <a:lnTo>
                          <a:pt x="197" y="1589"/>
                        </a:lnTo>
                        <a:lnTo>
                          <a:pt x="149" y="1481"/>
                        </a:lnTo>
                        <a:lnTo>
                          <a:pt x="107" y="1367"/>
                        </a:lnTo>
                        <a:lnTo>
                          <a:pt x="71" y="1259"/>
                        </a:lnTo>
                        <a:lnTo>
                          <a:pt x="41" y="1151"/>
                        </a:lnTo>
                        <a:lnTo>
                          <a:pt x="18" y="1043"/>
                        </a:lnTo>
                        <a:lnTo>
                          <a:pt x="6" y="941"/>
                        </a:lnTo>
                        <a:lnTo>
                          <a:pt x="0" y="839"/>
                        </a:lnTo>
                        <a:lnTo>
                          <a:pt x="6" y="749"/>
                        </a:lnTo>
                        <a:lnTo>
                          <a:pt x="12" y="659"/>
                        </a:lnTo>
                        <a:lnTo>
                          <a:pt x="30" y="575"/>
                        </a:lnTo>
                        <a:lnTo>
                          <a:pt x="59" y="498"/>
                        </a:lnTo>
                        <a:lnTo>
                          <a:pt x="89" y="420"/>
                        </a:lnTo>
                        <a:lnTo>
                          <a:pt x="125" y="354"/>
                        </a:lnTo>
                        <a:lnTo>
                          <a:pt x="173" y="288"/>
                        </a:lnTo>
                        <a:lnTo>
                          <a:pt x="221" y="228"/>
                        </a:lnTo>
                        <a:lnTo>
                          <a:pt x="317" y="150"/>
                        </a:lnTo>
                        <a:lnTo>
                          <a:pt x="424" y="90"/>
                        </a:lnTo>
                        <a:lnTo>
                          <a:pt x="544" y="42"/>
                        </a:lnTo>
                        <a:lnTo>
                          <a:pt x="669" y="12"/>
                        </a:lnTo>
                        <a:lnTo>
                          <a:pt x="813" y="0"/>
                        </a:lnTo>
                        <a:lnTo>
                          <a:pt x="956" y="6"/>
                        </a:lnTo>
                        <a:lnTo>
                          <a:pt x="1112" y="24"/>
                        </a:lnTo>
                        <a:lnTo>
                          <a:pt x="1273" y="60"/>
                        </a:lnTo>
                        <a:lnTo>
                          <a:pt x="1441" y="114"/>
                        </a:lnTo>
                        <a:lnTo>
                          <a:pt x="1608" y="174"/>
                        </a:lnTo>
                        <a:lnTo>
                          <a:pt x="1775" y="258"/>
                        </a:lnTo>
                        <a:lnTo>
                          <a:pt x="1949" y="348"/>
                        </a:lnTo>
                        <a:lnTo>
                          <a:pt x="2116" y="456"/>
                        </a:lnTo>
                        <a:lnTo>
                          <a:pt x="2284" y="575"/>
                        </a:lnTo>
                        <a:lnTo>
                          <a:pt x="2451" y="713"/>
                        </a:lnTo>
                        <a:lnTo>
                          <a:pt x="2613" y="857"/>
                        </a:lnTo>
                        <a:lnTo>
                          <a:pt x="2810" y="1067"/>
                        </a:lnTo>
                        <a:lnTo>
                          <a:pt x="2989" y="1283"/>
                        </a:lnTo>
                        <a:lnTo>
                          <a:pt x="3073" y="1391"/>
                        </a:lnTo>
                        <a:lnTo>
                          <a:pt x="3145" y="1505"/>
                        </a:lnTo>
                        <a:lnTo>
                          <a:pt x="3216" y="1612"/>
                        </a:lnTo>
                        <a:lnTo>
                          <a:pt x="3276" y="1726"/>
                        </a:lnTo>
                        <a:lnTo>
                          <a:pt x="3330" y="1840"/>
                        </a:lnTo>
                        <a:lnTo>
                          <a:pt x="3384" y="1948"/>
                        </a:lnTo>
                        <a:lnTo>
                          <a:pt x="3426" y="2062"/>
                        </a:lnTo>
                        <a:lnTo>
                          <a:pt x="3462" y="2170"/>
                        </a:lnTo>
                        <a:lnTo>
                          <a:pt x="3491" y="2278"/>
                        </a:lnTo>
                        <a:lnTo>
                          <a:pt x="3509" y="2386"/>
                        </a:lnTo>
                        <a:lnTo>
                          <a:pt x="3521" y="2488"/>
                        </a:lnTo>
                        <a:lnTo>
                          <a:pt x="3527" y="2590"/>
                        </a:lnTo>
                        <a:lnTo>
                          <a:pt x="3521" y="2680"/>
                        </a:lnTo>
                        <a:lnTo>
                          <a:pt x="3515" y="2769"/>
                        </a:lnTo>
                        <a:lnTo>
                          <a:pt x="3497" y="2853"/>
                        </a:lnTo>
                        <a:lnTo>
                          <a:pt x="3474" y="2931"/>
                        </a:lnTo>
                        <a:lnTo>
                          <a:pt x="3438" y="3009"/>
                        </a:lnTo>
                        <a:lnTo>
                          <a:pt x="3402" y="3075"/>
                        </a:lnTo>
                        <a:lnTo>
                          <a:pt x="3360" y="3141"/>
                        </a:lnTo>
                        <a:lnTo>
                          <a:pt x="3306" y="3201"/>
                        </a:lnTo>
                        <a:lnTo>
                          <a:pt x="3294" y="3213"/>
                        </a:lnTo>
                        <a:lnTo>
                          <a:pt x="3282" y="3225"/>
                        </a:lnTo>
                        <a:lnTo>
                          <a:pt x="3288" y="3225"/>
                        </a:lnTo>
                        <a:lnTo>
                          <a:pt x="3300" y="3213"/>
                        </a:lnTo>
                        <a:lnTo>
                          <a:pt x="3312" y="3201"/>
                        </a:lnTo>
                        <a:lnTo>
                          <a:pt x="3366" y="3141"/>
                        </a:lnTo>
                        <a:lnTo>
                          <a:pt x="3408" y="3075"/>
                        </a:lnTo>
                        <a:lnTo>
                          <a:pt x="3444" y="3009"/>
                        </a:lnTo>
                        <a:lnTo>
                          <a:pt x="3474" y="2931"/>
                        </a:lnTo>
                        <a:lnTo>
                          <a:pt x="3497" y="2853"/>
                        </a:lnTo>
                        <a:lnTo>
                          <a:pt x="3515" y="2769"/>
                        </a:lnTo>
                        <a:lnTo>
                          <a:pt x="3527" y="2680"/>
                        </a:lnTo>
                        <a:lnTo>
                          <a:pt x="3527" y="2590"/>
                        </a:lnTo>
                        <a:lnTo>
                          <a:pt x="3521" y="2488"/>
                        </a:lnTo>
                        <a:lnTo>
                          <a:pt x="3509" y="2386"/>
                        </a:lnTo>
                        <a:lnTo>
                          <a:pt x="3491" y="2278"/>
                        </a:lnTo>
                        <a:lnTo>
                          <a:pt x="3462" y="2170"/>
                        </a:lnTo>
                        <a:lnTo>
                          <a:pt x="3426" y="2056"/>
                        </a:lnTo>
                        <a:lnTo>
                          <a:pt x="3384" y="1948"/>
                        </a:lnTo>
                        <a:lnTo>
                          <a:pt x="3336" y="1834"/>
                        </a:lnTo>
                        <a:lnTo>
                          <a:pt x="3276" y="1726"/>
                        </a:lnTo>
                        <a:lnTo>
                          <a:pt x="3216" y="1612"/>
                        </a:lnTo>
                        <a:lnTo>
                          <a:pt x="3145" y="1499"/>
                        </a:lnTo>
                        <a:lnTo>
                          <a:pt x="3073" y="1391"/>
                        </a:lnTo>
                        <a:lnTo>
                          <a:pt x="2989" y="1277"/>
                        </a:lnTo>
                        <a:lnTo>
                          <a:pt x="2816" y="1061"/>
                        </a:lnTo>
                        <a:lnTo>
                          <a:pt x="2613" y="857"/>
                        </a:lnTo>
                        <a:lnTo>
                          <a:pt x="2451" y="707"/>
                        </a:lnTo>
                        <a:lnTo>
                          <a:pt x="2284" y="575"/>
                        </a:lnTo>
                        <a:lnTo>
                          <a:pt x="2116" y="456"/>
                        </a:lnTo>
                        <a:lnTo>
                          <a:pt x="1949" y="348"/>
                        </a:lnTo>
                        <a:lnTo>
                          <a:pt x="1775" y="252"/>
                        </a:lnTo>
                        <a:lnTo>
                          <a:pt x="1608" y="174"/>
                        </a:lnTo>
                        <a:lnTo>
                          <a:pt x="1435" y="108"/>
                        </a:lnTo>
                        <a:lnTo>
                          <a:pt x="1273" y="60"/>
                        </a:lnTo>
                        <a:lnTo>
                          <a:pt x="1112" y="24"/>
                        </a:lnTo>
                        <a:lnTo>
                          <a:pt x="956" y="0"/>
                        </a:lnTo>
                        <a:lnTo>
                          <a:pt x="807" y="0"/>
                        </a:lnTo>
                        <a:lnTo>
                          <a:pt x="669" y="12"/>
                        </a:lnTo>
                        <a:lnTo>
                          <a:pt x="538" y="42"/>
                        </a:lnTo>
                        <a:lnTo>
                          <a:pt x="418" y="84"/>
                        </a:lnTo>
                        <a:lnTo>
                          <a:pt x="311" y="150"/>
                        </a:lnTo>
                        <a:lnTo>
                          <a:pt x="215" y="228"/>
                        </a:lnTo>
                        <a:lnTo>
                          <a:pt x="167" y="288"/>
                        </a:lnTo>
                        <a:lnTo>
                          <a:pt x="119" y="354"/>
                        </a:lnTo>
                        <a:lnTo>
                          <a:pt x="83" y="420"/>
                        </a:lnTo>
                        <a:lnTo>
                          <a:pt x="53" y="498"/>
                        </a:lnTo>
                        <a:lnTo>
                          <a:pt x="30" y="575"/>
                        </a:lnTo>
                        <a:lnTo>
                          <a:pt x="12" y="659"/>
                        </a:lnTo>
                        <a:lnTo>
                          <a:pt x="0" y="749"/>
                        </a:lnTo>
                        <a:lnTo>
                          <a:pt x="0" y="839"/>
                        </a:lnTo>
                        <a:lnTo>
                          <a:pt x="6" y="941"/>
                        </a:lnTo>
                        <a:lnTo>
                          <a:pt x="18" y="1043"/>
                        </a:lnTo>
                        <a:lnTo>
                          <a:pt x="35" y="1151"/>
                        </a:lnTo>
                        <a:lnTo>
                          <a:pt x="65" y="1259"/>
                        </a:lnTo>
                        <a:lnTo>
                          <a:pt x="101" y="1373"/>
                        </a:lnTo>
                        <a:lnTo>
                          <a:pt x="143" y="1481"/>
                        </a:lnTo>
                        <a:lnTo>
                          <a:pt x="191" y="1595"/>
                        </a:lnTo>
                        <a:lnTo>
                          <a:pt x="251" y="1708"/>
                        </a:lnTo>
                        <a:lnTo>
                          <a:pt x="311" y="1816"/>
                        </a:lnTo>
                        <a:lnTo>
                          <a:pt x="382" y="1930"/>
                        </a:lnTo>
                        <a:lnTo>
                          <a:pt x="454" y="2038"/>
                        </a:lnTo>
                        <a:lnTo>
                          <a:pt x="538" y="2152"/>
                        </a:lnTo>
                        <a:lnTo>
                          <a:pt x="717" y="2368"/>
                        </a:lnTo>
                        <a:lnTo>
                          <a:pt x="914" y="2572"/>
                        </a:lnTo>
                        <a:lnTo>
                          <a:pt x="1028" y="2674"/>
                        </a:lnTo>
                        <a:lnTo>
                          <a:pt x="1142" y="2775"/>
                        </a:lnTo>
                        <a:lnTo>
                          <a:pt x="1255" y="2865"/>
                        </a:lnTo>
                        <a:lnTo>
                          <a:pt x="1369" y="2949"/>
                        </a:lnTo>
                        <a:lnTo>
                          <a:pt x="1488" y="3027"/>
                        </a:lnTo>
                        <a:lnTo>
                          <a:pt x="1608" y="3099"/>
                        </a:lnTo>
                        <a:lnTo>
                          <a:pt x="1722" y="3165"/>
                        </a:lnTo>
                        <a:lnTo>
                          <a:pt x="1841" y="3225"/>
                        </a:lnTo>
                        <a:lnTo>
                          <a:pt x="1853" y="3225"/>
                        </a:lnTo>
                        <a:lnTo>
                          <a:pt x="1734" y="3165"/>
                        </a:lnTo>
                        <a:lnTo>
                          <a:pt x="1614" y="3099"/>
                        </a:lnTo>
                        <a:lnTo>
                          <a:pt x="1494" y="3027"/>
                        </a:lnTo>
                        <a:lnTo>
                          <a:pt x="1375" y="2949"/>
                        </a:lnTo>
                        <a:lnTo>
                          <a:pt x="1261" y="2865"/>
                        </a:lnTo>
                        <a:lnTo>
                          <a:pt x="1142" y="2769"/>
                        </a:lnTo>
                        <a:lnTo>
                          <a:pt x="914" y="2572"/>
                        </a:lnTo>
                        <a:lnTo>
                          <a:pt x="914" y="2572"/>
                        </a:lnTo>
                        <a:close/>
                      </a:path>
                    </a:pathLst>
                  </a:custGeom>
                  <a:solidFill>
                    <a:schemeClr val="accent2"/>
                  </a:solidFill>
                  <a:ln w="9525">
                    <a:noFill/>
                    <a:round/>
                    <a:headEnd/>
                    <a:tailEnd/>
                  </a:ln>
                </p:spPr>
                <p:txBody>
                  <a:bodyPr/>
                  <a:lstStyle/>
                  <a:p>
                    <a:endParaRPr lang="en-US"/>
                  </a:p>
                </p:txBody>
              </p:sp>
              <p:grpSp>
                <p:nvGrpSpPr>
                  <p:cNvPr id="453642" name="Group 10"/>
                  <p:cNvGrpSpPr>
                    <a:grpSpLocks/>
                  </p:cNvGrpSpPr>
                  <p:nvPr userDrawn="1"/>
                </p:nvGrpSpPr>
                <p:grpSpPr bwMode="auto">
                  <a:xfrm>
                    <a:off x="0" y="522"/>
                    <a:ext cx="4751" cy="3794"/>
                    <a:chOff x="0" y="522"/>
                    <a:chExt cx="4751" cy="3794"/>
                  </a:xfrm>
                </p:grpSpPr>
                <p:sp>
                  <p:nvSpPr>
                    <p:cNvPr id="453643" name="Freeform 11"/>
                    <p:cNvSpPr>
                      <a:spLocks/>
                    </p:cNvSpPr>
                    <p:nvPr userDrawn="1"/>
                  </p:nvSpPr>
                  <p:spPr bwMode="hidden">
                    <a:xfrm>
                      <a:off x="400" y="522"/>
                      <a:ext cx="4264" cy="3794"/>
                    </a:xfrm>
                    <a:custGeom>
                      <a:avLst/>
                      <a:gdLst/>
                      <a:ahLst/>
                      <a:cxnLst>
                        <a:cxn ang="0">
                          <a:pos x="4245" y="3237"/>
                        </a:cxn>
                        <a:cxn ang="0">
                          <a:pos x="4203" y="2961"/>
                        </a:cxn>
                        <a:cxn ang="0">
                          <a:pos x="4120" y="2679"/>
                        </a:cxn>
                        <a:cxn ang="0">
                          <a:pos x="4000" y="2391"/>
                        </a:cxn>
                        <a:cxn ang="0">
                          <a:pos x="3845" y="2098"/>
                        </a:cxn>
                        <a:cxn ang="0">
                          <a:pos x="3659" y="1810"/>
                        </a:cxn>
                        <a:cxn ang="0">
                          <a:pos x="3438" y="1528"/>
                        </a:cxn>
                        <a:cxn ang="0">
                          <a:pos x="3193" y="1252"/>
                        </a:cxn>
                        <a:cxn ang="0">
                          <a:pos x="2858" y="935"/>
                        </a:cxn>
                        <a:cxn ang="0">
                          <a:pos x="2434" y="605"/>
                        </a:cxn>
                        <a:cxn ang="0">
                          <a:pos x="1991" y="341"/>
                        </a:cxn>
                        <a:cxn ang="0">
                          <a:pos x="1549" y="143"/>
                        </a:cxn>
                        <a:cxn ang="0">
                          <a:pos x="1124" y="35"/>
                        </a:cxn>
                        <a:cxn ang="0">
                          <a:pos x="741" y="0"/>
                        </a:cxn>
                        <a:cxn ang="0">
                          <a:pos x="401" y="47"/>
                        </a:cxn>
                        <a:cxn ang="0">
                          <a:pos x="120" y="173"/>
                        </a:cxn>
                        <a:cxn ang="0">
                          <a:pos x="0" y="269"/>
                        </a:cxn>
                        <a:cxn ang="0">
                          <a:pos x="263" y="101"/>
                        </a:cxn>
                        <a:cxn ang="0">
                          <a:pos x="586" y="18"/>
                        </a:cxn>
                        <a:cxn ang="0">
                          <a:pos x="957" y="18"/>
                        </a:cxn>
                        <a:cxn ang="0">
                          <a:pos x="1357" y="95"/>
                        </a:cxn>
                        <a:cxn ang="0">
                          <a:pos x="1782" y="245"/>
                        </a:cxn>
                        <a:cxn ang="0">
                          <a:pos x="2212" y="467"/>
                        </a:cxn>
                        <a:cxn ang="0">
                          <a:pos x="2643" y="761"/>
                        </a:cxn>
                        <a:cxn ang="0">
                          <a:pos x="3061" y="1120"/>
                        </a:cxn>
                        <a:cxn ang="0">
                          <a:pos x="3318" y="1390"/>
                        </a:cxn>
                        <a:cxn ang="0">
                          <a:pos x="3552" y="1666"/>
                        </a:cxn>
                        <a:cxn ang="0">
                          <a:pos x="3755" y="1954"/>
                        </a:cxn>
                        <a:cxn ang="0">
                          <a:pos x="3922" y="2247"/>
                        </a:cxn>
                        <a:cxn ang="0">
                          <a:pos x="4060" y="2535"/>
                        </a:cxn>
                        <a:cxn ang="0">
                          <a:pos x="4162" y="2823"/>
                        </a:cxn>
                        <a:cxn ang="0">
                          <a:pos x="4221" y="3105"/>
                        </a:cxn>
                        <a:cxn ang="0">
                          <a:pos x="4245" y="3368"/>
                        </a:cxn>
                        <a:cxn ang="0">
                          <a:pos x="4233" y="3590"/>
                        </a:cxn>
                        <a:cxn ang="0">
                          <a:pos x="4185" y="3794"/>
                        </a:cxn>
                        <a:cxn ang="0">
                          <a:pos x="4215" y="3692"/>
                        </a:cxn>
                        <a:cxn ang="0">
                          <a:pos x="4245" y="3482"/>
                        </a:cxn>
                        <a:cxn ang="0">
                          <a:pos x="4251" y="3368"/>
                        </a:cxn>
                      </a:cxnLst>
                      <a:rect l="0" t="0" r="r" b="b"/>
                      <a:pathLst>
                        <a:path w="4251" h="3794">
                          <a:moveTo>
                            <a:pt x="4251" y="3368"/>
                          </a:moveTo>
                          <a:lnTo>
                            <a:pt x="4245" y="3237"/>
                          </a:lnTo>
                          <a:lnTo>
                            <a:pt x="4227" y="3099"/>
                          </a:lnTo>
                          <a:lnTo>
                            <a:pt x="4203" y="2961"/>
                          </a:lnTo>
                          <a:lnTo>
                            <a:pt x="4167" y="2823"/>
                          </a:lnTo>
                          <a:lnTo>
                            <a:pt x="4120" y="2679"/>
                          </a:lnTo>
                          <a:lnTo>
                            <a:pt x="4066" y="2535"/>
                          </a:lnTo>
                          <a:lnTo>
                            <a:pt x="4000" y="2391"/>
                          </a:lnTo>
                          <a:lnTo>
                            <a:pt x="3928" y="2247"/>
                          </a:lnTo>
                          <a:lnTo>
                            <a:pt x="3845" y="2098"/>
                          </a:lnTo>
                          <a:lnTo>
                            <a:pt x="3755" y="1954"/>
                          </a:lnTo>
                          <a:lnTo>
                            <a:pt x="3659" y="1810"/>
                          </a:lnTo>
                          <a:lnTo>
                            <a:pt x="3552" y="1666"/>
                          </a:lnTo>
                          <a:lnTo>
                            <a:pt x="3438" y="1528"/>
                          </a:lnTo>
                          <a:lnTo>
                            <a:pt x="3318" y="1390"/>
                          </a:lnTo>
                          <a:lnTo>
                            <a:pt x="3193" y="1252"/>
                          </a:lnTo>
                          <a:lnTo>
                            <a:pt x="3061" y="1120"/>
                          </a:lnTo>
                          <a:lnTo>
                            <a:pt x="2858" y="935"/>
                          </a:lnTo>
                          <a:lnTo>
                            <a:pt x="2649" y="761"/>
                          </a:lnTo>
                          <a:lnTo>
                            <a:pt x="2434" y="605"/>
                          </a:lnTo>
                          <a:lnTo>
                            <a:pt x="2212" y="467"/>
                          </a:lnTo>
                          <a:lnTo>
                            <a:pt x="1991" y="341"/>
                          </a:lnTo>
                          <a:lnTo>
                            <a:pt x="1770" y="233"/>
                          </a:lnTo>
                          <a:lnTo>
                            <a:pt x="1549" y="143"/>
                          </a:lnTo>
                          <a:lnTo>
                            <a:pt x="1327" y="77"/>
                          </a:lnTo>
                          <a:lnTo>
                            <a:pt x="1124" y="35"/>
                          </a:lnTo>
                          <a:lnTo>
                            <a:pt x="927" y="6"/>
                          </a:lnTo>
                          <a:lnTo>
                            <a:pt x="741" y="0"/>
                          </a:lnTo>
                          <a:lnTo>
                            <a:pt x="568" y="18"/>
                          </a:lnTo>
                          <a:lnTo>
                            <a:pt x="401" y="47"/>
                          </a:lnTo>
                          <a:lnTo>
                            <a:pt x="257" y="101"/>
                          </a:lnTo>
                          <a:lnTo>
                            <a:pt x="120" y="173"/>
                          </a:lnTo>
                          <a:lnTo>
                            <a:pt x="0" y="263"/>
                          </a:lnTo>
                          <a:lnTo>
                            <a:pt x="0" y="269"/>
                          </a:lnTo>
                          <a:lnTo>
                            <a:pt x="126" y="173"/>
                          </a:lnTo>
                          <a:lnTo>
                            <a:pt x="263" y="101"/>
                          </a:lnTo>
                          <a:lnTo>
                            <a:pt x="419" y="47"/>
                          </a:lnTo>
                          <a:lnTo>
                            <a:pt x="586" y="18"/>
                          </a:lnTo>
                          <a:lnTo>
                            <a:pt x="765" y="6"/>
                          </a:lnTo>
                          <a:lnTo>
                            <a:pt x="957" y="18"/>
                          </a:lnTo>
                          <a:lnTo>
                            <a:pt x="1154" y="47"/>
                          </a:lnTo>
                          <a:lnTo>
                            <a:pt x="1357" y="95"/>
                          </a:lnTo>
                          <a:lnTo>
                            <a:pt x="1567" y="161"/>
                          </a:lnTo>
                          <a:lnTo>
                            <a:pt x="1782" y="245"/>
                          </a:lnTo>
                          <a:lnTo>
                            <a:pt x="1997" y="347"/>
                          </a:lnTo>
                          <a:lnTo>
                            <a:pt x="2212" y="467"/>
                          </a:lnTo>
                          <a:lnTo>
                            <a:pt x="2428" y="605"/>
                          </a:lnTo>
                          <a:lnTo>
                            <a:pt x="2643" y="761"/>
                          </a:lnTo>
                          <a:lnTo>
                            <a:pt x="2858" y="935"/>
                          </a:lnTo>
                          <a:lnTo>
                            <a:pt x="3061" y="1120"/>
                          </a:lnTo>
                          <a:lnTo>
                            <a:pt x="3193" y="1252"/>
                          </a:lnTo>
                          <a:lnTo>
                            <a:pt x="3318" y="1390"/>
                          </a:lnTo>
                          <a:lnTo>
                            <a:pt x="3438" y="1528"/>
                          </a:lnTo>
                          <a:lnTo>
                            <a:pt x="3552" y="1666"/>
                          </a:lnTo>
                          <a:lnTo>
                            <a:pt x="3653" y="1810"/>
                          </a:lnTo>
                          <a:lnTo>
                            <a:pt x="3755" y="1954"/>
                          </a:lnTo>
                          <a:lnTo>
                            <a:pt x="3839" y="2104"/>
                          </a:lnTo>
                          <a:lnTo>
                            <a:pt x="3922" y="2247"/>
                          </a:lnTo>
                          <a:lnTo>
                            <a:pt x="3994" y="2391"/>
                          </a:lnTo>
                          <a:lnTo>
                            <a:pt x="4060" y="2535"/>
                          </a:lnTo>
                          <a:lnTo>
                            <a:pt x="4114" y="2679"/>
                          </a:lnTo>
                          <a:lnTo>
                            <a:pt x="4162" y="2823"/>
                          </a:lnTo>
                          <a:lnTo>
                            <a:pt x="4197" y="2967"/>
                          </a:lnTo>
                          <a:lnTo>
                            <a:pt x="4221" y="3105"/>
                          </a:lnTo>
                          <a:lnTo>
                            <a:pt x="4239" y="3237"/>
                          </a:lnTo>
                          <a:lnTo>
                            <a:pt x="4245" y="3368"/>
                          </a:lnTo>
                          <a:lnTo>
                            <a:pt x="4245" y="3482"/>
                          </a:lnTo>
                          <a:lnTo>
                            <a:pt x="4233" y="3590"/>
                          </a:lnTo>
                          <a:lnTo>
                            <a:pt x="4215" y="3692"/>
                          </a:lnTo>
                          <a:lnTo>
                            <a:pt x="4185" y="3794"/>
                          </a:lnTo>
                          <a:lnTo>
                            <a:pt x="4185" y="3794"/>
                          </a:lnTo>
                          <a:lnTo>
                            <a:pt x="4215" y="3692"/>
                          </a:lnTo>
                          <a:lnTo>
                            <a:pt x="4239" y="3590"/>
                          </a:lnTo>
                          <a:lnTo>
                            <a:pt x="4245" y="3482"/>
                          </a:lnTo>
                          <a:lnTo>
                            <a:pt x="4251" y="3368"/>
                          </a:lnTo>
                          <a:lnTo>
                            <a:pt x="4251" y="3368"/>
                          </a:lnTo>
                          <a:close/>
                        </a:path>
                      </a:pathLst>
                    </a:custGeom>
                    <a:solidFill>
                      <a:schemeClr val="accent2"/>
                    </a:solidFill>
                    <a:ln w="9525">
                      <a:noFill/>
                      <a:round/>
                      <a:headEnd/>
                      <a:tailEnd/>
                    </a:ln>
                  </p:spPr>
                  <p:txBody>
                    <a:bodyPr/>
                    <a:lstStyle/>
                    <a:p>
                      <a:endParaRPr lang="en-US"/>
                    </a:p>
                  </p:txBody>
                </p:sp>
                <p:grpSp>
                  <p:nvGrpSpPr>
                    <p:cNvPr id="453644" name="Group 12"/>
                    <p:cNvGrpSpPr>
                      <a:grpSpLocks/>
                    </p:cNvGrpSpPr>
                    <p:nvPr userDrawn="1"/>
                  </p:nvGrpSpPr>
                  <p:grpSpPr bwMode="auto">
                    <a:xfrm>
                      <a:off x="0" y="659"/>
                      <a:ext cx="4751" cy="3657"/>
                      <a:chOff x="0" y="659"/>
                      <a:chExt cx="4751" cy="3657"/>
                    </a:xfrm>
                  </p:grpSpPr>
                  <p:sp>
                    <p:nvSpPr>
                      <p:cNvPr id="453645" name="Freeform 13"/>
                      <p:cNvSpPr>
                        <a:spLocks/>
                      </p:cNvSpPr>
                      <p:nvPr userDrawn="1"/>
                    </p:nvSpPr>
                    <p:spPr bwMode="hidden">
                      <a:xfrm>
                        <a:off x="400" y="659"/>
                        <a:ext cx="4121" cy="3657"/>
                      </a:xfrm>
                      <a:custGeom>
                        <a:avLst/>
                        <a:gdLst/>
                        <a:ahLst/>
                        <a:cxnLst>
                          <a:cxn ang="0">
                            <a:pos x="161" y="186"/>
                          </a:cxn>
                          <a:cxn ang="0">
                            <a:pos x="442" y="54"/>
                          </a:cxn>
                          <a:cxn ang="0">
                            <a:pos x="771" y="6"/>
                          </a:cxn>
                          <a:cxn ang="0">
                            <a:pos x="1136" y="36"/>
                          </a:cxn>
                          <a:cxn ang="0">
                            <a:pos x="1537" y="144"/>
                          </a:cxn>
                          <a:cxn ang="0">
                            <a:pos x="1949" y="324"/>
                          </a:cxn>
                          <a:cxn ang="0">
                            <a:pos x="2368" y="570"/>
                          </a:cxn>
                          <a:cxn ang="0">
                            <a:pos x="2780" y="888"/>
                          </a:cxn>
                          <a:cxn ang="0">
                            <a:pos x="3103" y="1193"/>
                          </a:cxn>
                          <a:cxn ang="0">
                            <a:pos x="3336" y="1451"/>
                          </a:cxn>
                          <a:cxn ang="0">
                            <a:pos x="3540" y="1721"/>
                          </a:cxn>
                          <a:cxn ang="0">
                            <a:pos x="3719" y="1997"/>
                          </a:cxn>
                          <a:cxn ang="0">
                            <a:pos x="3863" y="2272"/>
                          </a:cxn>
                          <a:cxn ang="0">
                            <a:pos x="3976" y="2548"/>
                          </a:cxn>
                          <a:cxn ang="0">
                            <a:pos x="4060" y="2818"/>
                          </a:cxn>
                          <a:cxn ang="0">
                            <a:pos x="4102" y="3070"/>
                          </a:cxn>
                          <a:cxn ang="0">
                            <a:pos x="4102" y="3321"/>
                          </a:cxn>
                          <a:cxn ang="0">
                            <a:pos x="4060" y="3549"/>
                          </a:cxn>
                          <a:cxn ang="0">
                            <a:pos x="4030" y="3657"/>
                          </a:cxn>
                          <a:cxn ang="0">
                            <a:pos x="4090" y="3447"/>
                          </a:cxn>
                          <a:cxn ang="0">
                            <a:pos x="4108" y="3213"/>
                          </a:cxn>
                          <a:cxn ang="0">
                            <a:pos x="4102" y="3070"/>
                          </a:cxn>
                          <a:cxn ang="0">
                            <a:pos x="4060" y="2812"/>
                          </a:cxn>
                          <a:cxn ang="0">
                            <a:pos x="3982" y="2548"/>
                          </a:cxn>
                          <a:cxn ang="0">
                            <a:pos x="3869" y="2272"/>
                          </a:cxn>
                          <a:cxn ang="0">
                            <a:pos x="3725" y="1997"/>
                          </a:cxn>
                          <a:cxn ang="0">
                            <a:pos x="3546" y="1721"/>
                          </a:cxn>
                          <a:cxn ang="0">
                            <a:pos x="3342" y="1451"/>
                          </a:cxn>
                          <a:cxn ang="0">
                            <a:pos x="3109" y="1187"/>
                          </a:cxn>
                          <a:cxn ang="0">
                            <a:pos x="2792" y="888"/>
                          </a:cxn>
                          <a:cxn ang="0">
                            <a:pos x="2386" y="576"/>
                          </a:cxn>
                          <a:cxn ang="0">
                            <a:pos x="1967" y="330"/>
                          </a:cxn>
                          <a:cxn ang="0">
                            <a:pos x="1543" y="144"/>
                          </a:cxn>
                          <a:cxn ang="0">
                            <a:pos x="1130" y="30"/>
                          </a:cxn>
                          <a:cxn ang="0">
                            <a:pos x="753" y="0"/>
                          </a:cxn>
                          <a:cxn ang="0">
                            <a:pos x="431" y="54"/>
                          </a:cxn>
                          <a:cxn ang="0">
                            <a:pos x="161" y="186"/>
                          </a:cxn>
                          <a:cxn ang="0">
                            <a:pos x="24" y="306"/>
                          </a:cxn>
                          <a:cxn ang="0">
                            <a:pos x="0" y="336"/>
                          </a:cxn>
                          <a:cxn ang="0">
                            <a:pos x="48" y="282"/>
                          </a:cxn>
                        </a:cxnLst>
                        <a:rect l="0" t="0" r="r" b="b"/>
                        <a:pathLst>
                          <a:path w="4108" h="3657">
                            <a:moveTo>
                              <a:pt x="48" y="282"/>
                            </a:moveTo>
                            <a:lnTo>
                              <a:pt x="161" y="186"/>
                            </a:lnTo>
                            <a:lnTo>
                              <a:pt x="293" y="108"/>
                            </a:lnTo>
                            <a:lnTo>
                              <a:pt x="442" y="54"/>
                            </a:lnTo>
                            <a:lnTo>
                              <a:pt x="598" y="18"/>
                            </a:lnTo>
                            <a:lnTo>
                              <a:pt x="771" y="6"/>
                            </a:lnTo>
                            <a:lnTo>
                              <a:pt x="951" y="12"/>
                            </a:lnTo>
                            <a:lnTo>
                              <a:pt x="1136" y="36"/>
                            </a:lnTo>
                            <a:lnTo>
                              <a:pt x="1333" y="84"/>
                            </a:lnTo>
                            <a:lnTo>
                              <a:pt x="1537" y="144"/>
                            </a:lnTo>
                            <a:lnTo>
                              <a:pt x="1740" y="222"/>
                            </a:lnTo>
                            <a:lnTo>
                              <a:pt x="1949" y="324"/>
                            </a:lnTo>
                            <a:lnTo>
                              <a:pt x="2158" y="438"/>
                            </a:lnTo>
                            <a:lnTo>
                              <a:pt x="2368" y="570"/>
                            </a:lnTo>
                            <a:lnTo>
                              <a:pt x="2577" y="720"/>
                            </a:lnTo>
                            <a:lnTo>
                              <a:pt x="2780" y="888"/>
                            </a:lnTo>
                            <a:lnTo>
                              <a:pt x="2978" y="1067"/>
                            </a:lnTo>
                            <a:lnTo>
                              <a:pt x="3103" y="1193"/>
                            </a:lnTo>
                            <a:lnTo>
                              <a:pt x="3223" y="1319"/>
                            </a:lnTo>
                            <a:lnTo>
                              <a:pt x="3336" y="1451"/>
                            </a:lnTo>
                            <a:lnTo>
                              <a:pt x="3444" y="1589"/>
                            </a:lnTo>
                            <a:lnTo>
                              <a:pt x="3540" y="1721"/>
                            </a:lnTo>
                            <a:lnTo>
                              <a:pt x="3635" y="1859"/>
                            </a:lnTo>
                            <a:lnTo>
                              <a:pt x="3719" y="1997"/>
                            </a:lnTo>
                            <a:lnTo>
                              <a:pt x="3797" y="2134"/>
                            </a:lnTo>
                            <a:lnTo>
                              <a:pt x="3863" y="2272"/>
                            </a:lnTo>
                            <a:lnTo>
                              <a:pt x="3928" y="2410"/>
                            </a:lnTo>
                            <a:lnTo>
                              <a:pt x="3976" y="2548"/>
                            </a:lnTo>
                            <a:lnTo>
                              <a:pt x="4024" y="2680"/>
                            </a:lnTo>
                            <a:lnTo>
                              <a:pt x="4060" y="2818"/>
                            </a:lnTo>
                            <a:lnTo>
                              <a:pt x="4084" y="2944"/>
                            </a:lnTo>
                            <a:lnTo>
                              <a:pt x="4102" y="3070"/>
                            </a:lnTo>
                            <a:lnTo>
                              <a:pt x="4108" y="3195"/>
                            </a:lnTo>
                            <a:lnTo>
                              <a:pt x="4102" y="3321"/>
                            </a:lnTo>
                            <a:lnTo>
                              <a:pt x="4090" y="3441"/>
                            </a:lnTo>
                            <a:lnTo>
                              <a:pt x="4060" y="3549"/>
                            </a:lnTo>
                            <a:lnTo>
                              <a:pt x="4024" y="3657"/>
                            </a:lnTo>
                            <a:lnTo>
                              <a:pt x="4030" y="3657"/>
                            </a:lnTo>
                            <a:lnTo>
                              <a:pt x="4066" y="3555"/>
                            </a:lnTo>
                            <a:lnTo>
                              <a:pt x="4090" y="3447"/>
                            </a:lnTo>
                            <a:lnTo>
                              <a:pt x="4102" y="3333"/>
                            </a:lnTo>
                            <a:lnTo>
                              <a:pt x="4108" y="3213"/>
                            </a:lnTo>
                            <a:lnTo>
                              <a:pt x="4108" y="3195"/>
                            </a:lnTo>
                            <a:lnTo>
                              <a:pt x="4102" y="3070"/>
                            </a:lnTo>
                            <a:lnTo>
                              <a:pt x="4084" y="2944"/>
                            </a:lnTo>
                            <a:lnTo>
                              <a:pt x="4060" y="2812"/>
                            </a:lnTo>
                            <a:lnTo>
                              <a:pt x="4024" y="2680"/>
                            </a:lnTo>
                            <a:lnTo>
                              <a:pt x="3982" y="2548"/>
                            </a:lnTo>
                            <a:lnTo>
                              <a:pt x="3928" y="2410"/>
                            </a:lnTo>
                            <a:lnTo>
                              <a:pt x="3869" y="2272"/>
                            </a:lnTo>
                            <a:lnTo>
                              <a:pt x="3803" y="2134"/>
                            </a:lnTo>
                            <a:lnTo>
                              <a:pt x="3725" y="1997"/>
                            </a:lnTo>
                            <a:lnTo>
                              <a:pt x="3641" y="1859"/>
                            </a:lnTo>
                            <a:lnTo>
                              <a:pt x="3546" y="1721"/>
                            </a:lnTo>
                            <a:lnTo>
                              <a:pt x="3450" y="1583"/>
                            </a:lnTo>
                            <a:lnTo>
                              <a:pt x="3342" y="1451"/>
                            </a:lnTo>
                            <a:lnTo>
                              <a:pt x="3229" y="1319"/>
                            </a:lnTo>
                            <a:lnTo>
                              <a:pt x="3109" y="1187"/>
                            </a:lnTo>
                            <a:lnTo>
                              <a:pt x="2984" y="1061"/>
                            </a:lnTo>
                            <a:lnTo>
                              <a:pt x="2792" y="888"/>
                            </a:lnTo>
                            <a:lnTo>
                              <a:pt x="2589" y="726"/>
                            </a:lnTo>
                            <a:lnTo>
                              <a:pt x="2386" y="576"/>
                            </a:lnTo>
                            <a:lnTo>
                              <a:pt x="2176" y="444"/>
                            </a:lnTo>
                            <a:lnTo>
                              <a:pt x="1967" y="330"/>
                            </a:lnTo>
                            <a:lnTo>
                              <a:pt x="1752" y="228"/>
                            </a:lnTo>
                            <a:lnTo>
                              <a:pt x="1543" y="144"/>
                            </a:lnTo>
                            <a:lnTo>
                              <a:pt x="1333" y="78"/>
                            </a:lnTo>
                            <a:lnTo>
                              <a:pt x="1130" y="30"/>
                            </a:lnTo>
                            <a:lnTo>
                              <a:pt x="939" y="6"/>
                            </a:lnTo>
                            <a:lnTo>
                              <a:pt x="753" y="0"/>
                            </a:lnTo>
                            <a:lnTo>
                              <a:pt x="586" y="18"/>
                            </a:lnTo>
                            <a:lnTo>
                              <a:pt x="431" y="54"/>
                            </a:lnTo>
                            <a:lnTo>
                              <a:pt x="287" y="108"/>
                            </a:lnTo>
                            <a:lnTo>
                              <a:pt x="161" y="186"/>
                            </a:lnTo>
                            <a:lnTo>
                              <a:pt x="48" y="282"/>
                            </a:lnTo>
                            <a:lnTo>
                              <a:pt x="24" y="306"/>
                            </a:lnTo>
                            <a:lnTo>
                              <a:pt x="0" y="330"/>
                            </a:lnTo>
                            <a:lnTo>
                              <a:pt x="0" y="336"/>
                            </a:lnTo>
                            <a:lnTo>
                              <a:pt x="24" y="312"/>
                            </a:lnTo>
                            <a:lnTo>
                              <a:pt x="48" y="282"/>
                            </a:lnTo>
                            <a:lnTo>
                              <a:pt x="48" y="282"/>
                            </a:lnTo>
                            <a:close/>
                          </a:path>
                        </a:pathLst>
                      </a:custGeom>
                      <a:solidFill>
                        <a:schemeClr val="accent2"/>
                      </a:solidFill>
                      <a:ln w="9525">
                        <a:noFill/>
                        <a:round/>
                        <a:headEnd/>
                        <a:tailEnd/>
                      </a:ln>
                    </p:spPr>
                    <p:txBody>
                      <a:bodyPr/>
                      <a:lstStyle/>
                      <a:p>
                        <a:endParaRPr lang="en-US"/>
                      </a:p>
                    </p:txBody>
                  </p:sp>
                  <p:grpSp>
                    <p:nvGrpSpPr>
                      <p:cNvPr id="453646" name="Group 14"/>
                      <p:cNvGrpSpPr>
                        <a:grpSpLocks/>
                      </p:cNvGrpSpPr>
                      <p:nvPr userDrawn="1"/>
                    </p:nvGrpSpPr>
                    <p:grpSpPr bwMode="auto">
                      <a:xfrm>
                        <a:off x="0" y="808"/>
                        <a:ext cx="4751" cy="3508"/>
                        <a:chOff x="-400" y="808"/>
                        <a:chExt cx="4751" cy="3508"/>
                      </a:xfrm>
                    </p:grpSpPr>
                    <p:sp>
                      <p:nvSpPr>
                        <p:cNvPr id="453647" name="Line 15"/>
                        <p:cNvSpPr>
                          <a:spLocks noChangeShapeType="1"/>
                        </p:cNvSpPr>
                        <p:nvPr userDrawn="1"/>
                      </p:nvSpPr>
                      <p:spPr bwMode="hidden">
                        <a:xfrm rot="1678521" flipH="1" flipV="1">
                          <a:off x="876" y="809"/>
                          <a:ext cx="1242" cy="1910"/>
                        </a:xfrm>
                        <a:prstGeom prst="line">
                          <a:avLst/>
                        </a:prstGeom>
                        <a:noFill/>
                        <a:ln w="9525">
                          <a:solidFill>
                            <a:schemeClr val="accent2"/>
                          </a:solidFill>
                          <a:round/>
                          <a:headEnd/>
                          <a:tailEnd/>
                        </a:ln>
                        <a:effectLst/>
                      </p:spPr>
                      <p:txBody>
                        <a:bodyPr/>
                        <a:lstStyle/>
                        <a:p>
                          <a:endParaRPr lang="en-US"/>
                        </a:p>
                      </p:txBody>
                    </p:sp>
                    <p:sp>
                      <p:nvSpPr>
                        <p:cNvPr id="453648" name="Line 16"/>
                        <p:cNvSpPr>
                          <a:spLocks noChangeShapeType="1"/>
                        </p:cNvSpPr>
                        <p:nvPr userDrawn="1"/>
                      </p:nvSpPr>
                      <p:spPr bwMode="hidden">
                        <a:xfrm rot="1678521" flipH="1" flipV="1">
                          <a:off x="-210" y="2117"/>
                          <a:ext cx="1921" cy="379"/>
                        </a:xfrm>
                        <a:prstGeom prst="line">
                          <a:avLst/>
                        </a:prstGeom>
                        <a:noFill/>
                        <a:ln w="9525">
                          <a:solidFill>
                            <a:schemeClr val="accent2"/>
                          </a:solidFill>
                          <a:round/>
                          <a:headEnd/>
                          <a:tailEnd/>
                        </a:ln>
                        <a:effectLst/>
                      </p:spPr>
                      <p:txBody>
                        <a:bodyPr/>
                        <a:lstStyle/>
                        <a:p>
                          <a:endParaRPr lang="en-US"/>
                        </a:p>
                      </p:txBody>
                    </p:sp>
                    <p:sp>
                      <p:nvSpPr>
                        <p:cNvPr id="453649" name="Line 17"/>
                        <p:cNvSpPr>
                          <a:spLocks noChangeShapeType="1"/>
                        </p:cNvSpPr>
                        <p:nvPr userDrawn="1"/>
                      </p:nvSpPr>
                      <p:spPr bwMode="hidden">
                        <a:xfrm rot="1678521" flipH="1" flipV="1">
                          <a:off x="-257" y="1886"/>
                          <a:ext cx="2029" cy="591"/>
                        </a:xfrm>
                        <a:prstGeom prst="line">
                          <a:avLst/>
                        </a:prstGeom>
                        <a:noFill/>
                        <a:ln w="9525">
                          <a:solidFill>
                            <a:schemeClr val="accent2"/>
                          </a:solidFill>
                          <a:round/>
                          <a:headEnd/>
                          <a:tailEnd/>
                        </a:ln>
                        <a:effectLst/>
                      </p:spPr>
                      <p:txBody>
                        <a:bodyPr/>
                        <a:lstStyle/>
                        <a:p>
                          <a:endParaRPr lang="en-US"/>
                        </a:p>
                      </p:txBody>
                    </p:sp>
                    <p:sp>
                      <p:nvSpPr>
                        <p:cNvPr id="453650" name="Line 18"/>
                        <p:cNvSpPr>
                          <a:spLocks noChangeShapeType="1"/>
                        </p:cNvSpPr>
                        <p:nvPr userDrawn="1"/>
                      </p:nvSpPr>
                      <p:spPr bwMode="hidden">
                        <a:xfrm rot="1678521" flipH="1" flipV="1">
                          <a:off x="-327" y="1599"/>
                          <a:ext cx="2175" cy="852"/>
                        </a:xfrm>
                        <a:prstGeom prst="line">
                          <a:avLst/>
                        </a:prstGeom>
                        <a:noFill/>
                        <a:ln w="9525">
                          <a:solidFill>
                            <a:schemeClr val="accent2"/>
                          </a:solidFill>
                          <a:round/>
                          <a:headEnd/>
                          <a:tailEnd/>
                        </a:ln>
                        <a:effectLst/>
                      </p:spPr>
                      <p:txBody>
                        <a:bodyPr/>
                        <a:lstStyle/>
                        <a:p>
                          <a:endParaRPr lang="en-US"/>
                        </a:p>
                      </p:txBody>
                    </p:sp>
                    <p:sp>
                      <p:nvSpPr>
                        <p:cNvPr id="453651" name="Line 19"/>
                        <p:cNvSpPr>
                          <a:spLocks noChangeShapeType="1"/>
                        </p:cNvSpPr>
                        <p:nvPr userDrawn="1"/>
                      </p:nvSpPr>
                      <p:spPr bwMode="hidden">
                        <a:xfrm rot="1678521" flipH="1" flipV="1">
                          <a:off x="-400" y="1259"/>
                          <a:ext cx="2334" cy="1165"/>
                        </a:xfrm>
                        <a:prstGeom prst="line">
                          <a:avLst/>
                        </a:prstGeom>
                        <a:noFill/>
                        <a:ln w="9525">
                          <a:solidFill>
                            <a:schemeClr val="accent2"/>
                          </a:solidFill>
                          <a:round/>
                          <a:headEnd/>
                          <a:tailEnd/>
                        </a:ln>
                        <a:effectLst/>
                      </p:spPr>
                      <p:txBody>
                        <a:bodyPr/>
                        <a:lstStyle/>
                        <a:p>
                          <a:endParaRPr lang="en-US"/>
                        </a:p>
                      </p:txBody>
                    </p:sp>
                    <p:sp>
                      <p:nvSpPr>
                        <p:cNvPr id="453652" name="Line 20"/>
                        <p:cNvSpPr>
                          <a:spLocks noChangeShapeType="1"/>
                        </p:cNvSpPr>
                        <p:nvPr userDrawn="1"/>
                      </p:nvSpPr>
                      <p:spPr bwMode="hidden">
                        <a:xfrm rot="1678521" flipH="1" flipV="1">
                          <a:off x="179" y="872"/>
                          <a:ext cx="1891" cy="1681"/>
                        </a:xfrm>
                        <a:prstGeom prst="line">
                          <a:avLst/>
                        </a:prstGeom>
                        <a:noFill/>
                        <a:ln w="9525">
                          <a:solidFill>
                            <a:schemeClr val="accent2"/>
                          </a:solidFill>
                          <a:round/>
                          <a:headEnd/>
                          <a:tailEnd/>
                        </a:ln>
                        <a:effectLst/>
                      </p:spPr>
                      <p:txBody>
                        <a:bodyPr/>
                        <a:lstStyle/>
                        <a:p>
                          <a:endParaRPr lang="en-US"/>
                        </a:p>
                      </p:txBody>
                    </p:sp>
                    <p:sp>
                      <p:nvSpPr>
                        <p:cNvPr id="453653" name="Line 21"/>
                        <p:cNvSpPr>
                          <a:spLocks noChangeShapeType="1"/>
                        </p:cNvSpPr>
                        <p:nvPr userDrawn="1"/>
                      </p:nvSpPr>
                      <p:spPr bwMode="hidden">
                        <a:xfrm rot="1678521" flipH="1" flipV="1">
                          <a:off x="-150" y="2329"/>
                          <a:ext cx="1806" cy="194"/>
                        </a:xfrm>
                        <a:prstGeom prst="line">
                          <a:avLst/>
                        </a:prstGeom>
                        <a:noFill/>
                        <a:ln w="9525">
                          <a:solidFill>
                            <a:schemeClr val="accent2"/>
                          </a:solidFill>
                          <a:round/>
                          <a:headEnd/>
                          <a:tailEnd/>
                        </a:ln>
                        <a:effectLst/>
                      </p:spPr>
                      <p:txBody>
                        <a:bodyPr/>
                        <a:lstStyle/>
                        <a:p>
                          <a:endParaRPr lang="en-US"/>
                        </a:p>
                      </p:txBody>
                    </p:sp>
                    <p:sp>
                      <p:nvSpPr>
                        <p:cNvPr id="453654" name="Line 22"/>
                        <p:cNvSpPr>
                          <a:spLocks noChangeShapeType="1"/>
                        </p:cNvSpPr>
                        <p:nvPr userDrawn="1"/>
                      </p:nvSpPr>
                      <p:spPr bwMode="hidden">
                        <a:xfrm rot="1678521" flipH="1" flipV="1">
                          <a:off x="-109" y="2514"/>
                          <a:ext cx="1720" cy="30"/>
                        </a:xfrm>
                        <a:prstGeom prst="line">
                          <a:avLst/>
                        </a:prstGeom>
                        <a:noFill/>
                        <a:ln w="9525">
                          <a:solidFill>
                            <a:schemeClr val="accent2"/>
                          </a:solidFill>
                          <a:round/>
                          <a:headEnd/>
                          <a:tailEnd/>
                        </a:ln>
                        <a:effectLst/>
                      </p:spPr>
                      <p:txBody>
                        <a:bodyPr/>
                        <a:lstStyle/>
                        <a:p>
                          <a:endParaRPr lang="en-US"/>
                        </a:p>
                      </p:txBody>
                    </p:sp>
                    <p:sp>
                      <p:nvSpPr>
                        <p:cNvPr id="453655" name="Line 23"/>
                        <p:cNvSpPr>
                          <a:spLocks noChangeShapeType="1"/>
                        </p:cNvSpPr>
                        <p:nvPr userDrawn="1"/>
                      </p:nvSpPr>
                      <p:spPr bwMode="hidden">
                        <a:xfrm rot="1678521" flipH="1">
                          <a:off x="545" y="2785"/>
                          <a:ext cx="849" cy="802"/>
                        </a:xfrm>
                        <a:prstGeom prst="line">
                          <a:avLst/>
                        </a:prstGeom>
                        <a:noFill/>
                        <a:ln w="9525">
                          <a:solidFill>
                            <a:schemeClr val="accent2"/>
                          </a:solidFill>
                          <a:round/>
                          <a:headEnd/>
                          <a:tailEnd/>
                        </a:ln>
                        <a:effectLst/>
                      </p:spPr>
                      <p:txBody>
                        <a:bodyPr/>
                        <a:lstStyle/>
                        <a:p>
                          <a:endParaRPr lang="en-US"/>
                        </a:p>
                      </p:txBody>
                    </p:sp>
                    <p:sp>
                      <p:nvSpPr>
                        <p:cNvPr id="453656" name="Line 24"/>
                        <p:cNvSpPr>
                          <a:spLocks noChangeShapeType="1"/>
                        </p:cNvSpPr>
                        <p:nvPr userDrawn="1"/>
                      </p:nvSpPr>
                      <p:spPr bwMode="hidden">
                        <a:xfrm rot="1678521" flipH="1">
                          <a:off x="168" y="2669"/>
                          <a:ext cx="1295" cy="560"/>
                        </a:xfrm>
                        <a:prstGeom prst="line">
                          <a:avLst/>
                        </a:prstGeom>
                        <a:noFill/>
                        <a:ln w="9525">
                          <a:solidFill>
                            <a:schemeClr val="accent2"/>
                          </a:solidFill>
                          <a:round/>
                          <a:headEnd/>
                          <a:tailEnd/>
                        </a:ln>
                        <a:effectLst/>
                      </p:spPr>
                      <p:txBody>
                        <a:bodyPr/>
                        <a:lstStyle/>
                        <a:p>
                          <a:endParaRPr lang="en-US"/>
                        </a:p>
                      </p:txBody>
                    </p:sp>
                    <p:sp>
                      <p:nvSpPr>
                        <p:cNvPr id="453657" name="Line 25"/>
                        <p:cNvSpPr>
                          <a:spLocks noChangeShapeType="1"/>
                        </p:cNvSpPr>
                        <p:nvPr userDrawn="1"/>
                      </p:nvSpPr>
                      <p:spPr bwMode="hidden">
                        <a:xfrm rot="1678521" flipH="1">
                          <a:off x="-34" y="2588"/>
                          <a:ext cx="1576" cy="245"/>
                        </a:xfrm>
                        <a:prstGeom prst="line">
                          <a:avLst/>
                        </a:prstGeom>
                        <a:noFill/>
                        <a:ln w="9525">
                          <a:solidFill>
                            <a:schemeClr val="accent2"/>
                          </a:solidFill>
                          <a:round/>
                          <a:headEnd/>
                          <a:tailEnd/>
                        </a:ln>
                        <a:effectLst/>
                      </p:spPr>
                      <p:txBody>
                        <a:bodyPr/>
                        <a:lstStyle/>
                        <a:p>
                          <a:endParaRPr lang="en-US"/>
                        </a:p>
                      </p:txBody>
                    </p:sp>
                    <p:sp>
                      <p:nvSpPr>
                        <p:cNvPr id="453658" name="Line 26"/>
                        <p:cNvSpPr>
                          <a:spLocks noChangeShapeType="1"/>
                        </p:cNvSpPr>
                        <p:nvPr userDrawn="1"/>
                      </p:nvSpPr>
                      <p:spPr bwMode="hidden">
                        <a:xfrm rot="1678521" flipH="1">
                          <a:off x="1201" y="2985"/>
                          <a:ext cx="141" cy="1041"/>
                        </a:xfrm>
                        <a:prstGeom prst="line">
                          <a:avLst/>
                        </a:prstGeom>
                        <a:noFill/>
                        <a:ln w="9525">
                          <a:solidFill>
                            <a:schemeClr val="accent2"/>
                          </a:solidFill>
                          <a:round/>
                          <a:headEnd/>
                          <a:tailEnd/>
                        </a:ln>
                        <a:effectLst/>
                      </p:spPr>
                      <p:txBody>
                        <a:bodyPr/>
                        <a:lstStyle/>
                        <a:p>
                          <a:endParaRPr lang="en-US"/>
                        </a:p>
                      </p:txBody>
                    </p:sp>
                    <p:sp>
                      <p:nvSpPr>
                        <p:cNvPr id="453659" name="Line 27"/>
                        <p:cNvSpPr>
                          <a:spLocks noChangeShapeType="1"/>
                        </p:cNvSpPr>
                        <p:nvPr userDrawn="1"/>
                      </p:nvSpPr>
                      <p:spPr bwMode="hidden">
                        <a:xfrm rot="1678521" flipH="1">
                          <a:off x="1292" y="3013"/>
                          <a:ext cx="47" cy="1058"/>
                        </a:xfrm>
                        <a:prstGeom prst="line">
                          <a:avLst/>
                        </a:prstGeom>
                        <a:noFill/>
                        <a:ln w="9525">
                          <a:solidFill>
                            <a:schemeClr val="accent2"/>
                          </a:solidFill>
                          <a:round/>
                          <a:headEnd/>
                          <a:tailEnd/>
                        </a:ln>
                        <a:effectLst/>
                      </p:spPr>
                      <p:txBody>
                        <a:bodyPr/>
                        <a:lstStyle/>
                        <a:p>
                          <a:endParaRPr lang="en-US"/>
                        </a:p>
                      </p:txBody>
                    </p:sp>
                    <p:sp>
                      <p:nvSpPr>
                        <p:cNvPr id="453660" name="Line 28"/>
                        <p:cNvSpPr>
                          <a:spLocks noChangeShapeType="1"/>
                        </p:cNvSpPr>
                        <p:nvPr userDrawn="1"/>
                      </p:nvSpPr>
                      <p:spPr bwMode="hidden">
                        <a:xfrm rot="1678521">
                          <a:off x="1331" y="3034"/>
                          <a:ext cx="47" cy="1081"/>
                        </a:xfrm>
                        <a:prstGeom prst="line">
                          <a:avLst/>
                        </a:prstGeom>
                        <a:noFill/>
                        <a:ln w="9525">
                          <a:solidFill>
                            <a:schemeClr val="accent2"/>
                          </a:solidFill>
                          <a:round/>
                          <a:headEnd/>
                          <a:tailEnd/>
                        </a:ln>
                        <a:effectLst/>
                      </p:spPr>
                      <p:txBody>
                        <a:bodyPr/>
                        <a:lstStyle/>
                        <a:p>
                          <a:endParaRPr lang="en-US"/>
                        </a:p>
                      </p:txBody>
                    </p:sp>
                    <p:sp>
                      <p:nvSpPr>
                        <p:cNvPr id="453661" name="Line 29"/>
                        <p:cNvSpPr>
                          <a:spLocks noChangeShapeType="1"/>
                        </p:cNvSpPr>
                        <p:nvPr userDrawn="1"/>
                      </p:nvSpPr>
                      <p:spPr bwMode="hidden">
                        <a:xfrm rot="1678521">
                          <a:off x="1325" y="3059"/>
                          <a:ext cx="145" cy="1101"/>
                        </a:xfrm>
                        <a:prstGeom prst="line">
                          <a:avLst/>
                        </a:prstGeom>
                        <a:noFill/>
                        <a:ln w="9525">
                          <a:solidFill>
                            <a:schemeClr val="accent2"/>
                          </a:solidFill>
                          <a:round/>
                          <a:headEnd/>
                          <a:tailEnd/>
                        </a:ln>
                        <a:effectLst/>
                      </p:spPr>
                      <p:txBody>
                        <a:bodyPr/>
                        <a:lstStyle/>
                        <a:p>
                          <a:endParaRPr lang="en-US"/>
                        </a:p>
                      </p:txBody>
                    </p:sp>
                    <p:sp>
                      <p:nvSpPr>
                        <p:cNvPr id="453662" name="Line 30"/>
                        <p:cNvSpPr>
                          <a:spLocks noChangeShapeType="1"/>
                        </p:cNvSpPr>
                        <p:nvPr userDrawn="1"/>
                      </p:nvSpPr>
                      <p:spPr bwMode="hidden">
                        <a:xfrm rot="1678521">
                          <a:off x="1320" y="3090"/>
                          <a:ext cx="255" cy="1124"/>
                        </a:xfrm>
                        <a:prstGeom prst="line">
                          <a:avLst/>
                        </a:prstGeom>
                        <a:noFill/>
                        <a:ln w="9525">
                          <a:solidFill>
                            <a:schemeClr val="accent2"/>
                          </a:solidFill>
                          <a:round/>
                          <a:headEnd/>
                          <a:tailEnd/>
                        </a:ln>
                        <a:effectLst/>
                      </p:spPr>
                      <p:txBody>
                        <a:bodyPr/>
                        <a:lstStyle/>
                        <a:p>
                          <a:endParaRPr lang="en-US"/>
                        </a:p>
                      </p:txBody>
                    </p:sp>
                    <p:sp>
                      <p:nvSpPr>
                        <p:cNvPr id="453663" name="Line 31"/>
                        <p:cNvSpPr>
                          <a:spLocks noChangeShapeType="1"/>
                        </p:cNvSpPr>
                        <p:nvPr userDrawn="1"/>
                      </p:nvSpPr>
                      <p:spPr bwMode="hidden">
                        <a:xfrm rot="1678521">
                          <a:off x="1314" y="3117"/>
                          <a:ext cx="365" cy="1143"/>
                        </a:xfrm>
                        <a:prstGeom prst="line">
                          <a:avLst/>
                        </a:prstGeom>
                        <a:noFill/>
                        <a:ln w="9525">
                          <a:solidFill>
                            <a:schemeClr val="accent2"/>
                          </a:solidFill>
                          <a:round/>
                          <a:headEnd/>
                          <a:tailEnd/>
                        </a:ln>
                        <a:effectLst/>
                      </p:spPr>
                      <p:txBody>
                        <a:bodyPr/>
                        <a:lstStyle/>
                        <a:p>
                          <a:endParaRPr lang="en-US"/>
                        </a:p>
                      </p:txBody>
                    </p:sp>
                    <p:sp>
                      <p:nvSpPr>
                        <p:cNvPr id="453664" name="Line 32"/>
                        <p:cNvSpPr>
                          <a:spLocks noChangeShapeType="1"/>
                        </p:cNvSpPr>
                        <p:nvPr userDrawn="1"/>
                      </p:nvSpPr>
                      <p:spPr bwMode="hidden">
                        <a:xfrm rot="1678521">
                          <a:off x="1337" y="3181"/>
                          <a:ext cx="567" cy="1073"/>
                        </a:xfrm>
                        <a:prstGeom prst="line">
                          <a:avLst/>
                        </a:prstGeom>
                        <a:noFill/>
                        <a:ln w="9525">
                          <a:solidFill>
                            <a:schemeClr val="accent2"/>
                          </a:solidFill>
                          <a:round/>
                          <a:headEnd/>
                          <a:tailEnd/>
                        </a:ln>
                        <a:effectLst/>
                      </p:spPr>
                      <p:txBody>
                        <a:bodyPr/>
                        <a:lstStyle/>
                        <a:p>
                          <a:endParaRPr lang="en-US"/>
                        </a:p>
                      </p:txBody>
                    </p:sp>
                    <p:sp>
                      <p:nvSpPr>
                        <p:cNvPr id="453665" name="Line 33"/>
                        <p:cNvSpPr>
                          <a:spLocks noChangeShapeType="1"/>
                        </p:cNvSpPr>
                        <p:nvPr userDrawn="1"/>
                      </p:nvSpPr>
                      <p:spPr bwMode="hidden">
                        <a:xfrm rot="1678521">
                          <a:off x="1354" y="3209"/>
                          <a:ext cx="663" cy="1019"/>
                        </a:xfrm>
                        <a:prstGeom prst="line">
                          <a:avLst/>
                        </a:prstGeom>
                        <a:noFill/>
                        <a:ln w="9525">
                          <a:solidFill>
                            <a:schemeClr val="accent2"/>
                          </a:solidFill>
                          <a:round/>
                          <a:headEnd/>
                          <a:tailEnd/>
                        </a:ln>
                        <a:effectLst/>
                      </p:spPr>
                      <p:txBody>
                        <a:bodyPr/>
                        <a:lstStyle/>
                        <a:p>
                          <a:endParaRPr lang="en-US"/>
                        </a:p>
                      </p:txBody>
                    </p:sp>
                    <p:sp>
                      <p:nvSpPr>
                        <p:cNvPr id="453666" name="Line 34"/>
                        <p:cNvSpPr>
                          <a:spLocks noChangeShapeType="1"/>
                        </p:cNvSpPr>
                        <p:nvPr userDrawn="1"/>
                      </p:nvSpPr>
                      <p:spPr bwMode="hidden">
                        <a:xfrm rot="1678521">
                          <a:off x="1375" y="3238"/>
                          <a:ext cx="745" cy="957"/>
                        </a:xfrm>
                        <a:prstGeom prst="line">
                          <a:avLst/>
                        </a:prstGeom>
                        <a:noFill/>
                        <a:ln w="9525">
                          <a:solidFill>
                            <a:schemeClr val="accent2"/>
                          </a:solidFill>
                          <a:round/>
                          <a:headEnd/>
                          <a:tailEnd/>
                        </a:ln>
                        <a:effectLst/>
                      </p:spPr>
                      <p:txBody>
                        <a:bodyPr/>
                        <a:lstStyle/>
                        <a:p>
                          <a:endParaRPr lang="en-US"/>
                        </a:p>
                      </p:txBody>
                    </p:sp>
                    <p:sp>
                      <p:nvSpPr>
                        <p:cNvPr id="453667" name="Line 35"/>
                        <p:cNvSpPr>
                          <a:spLocks noChangeShapeType="1"/>
                        </p:cNvSpPr>
                        <p:nvPr userDrawn="1"/>
                      </p:nvSpPr>
                      <p:spPr bwMode="hidden">
                        <a:xfrm rot="1678521">
                          <a:off x="1393" y="3266"/>
                          <a:ext cx="849" cy="909"/>
                        </a:xfrm>
                        <a:prstGeom prst="line">
                          <a:avLst/>
                        </a:prstGeom>
                        <a:noFill/>
                        <a:ln w="9525">
                          <a:solidFill>
                            <a:schemeClr val="accent2"/>
                          </a:solidFill>
                          <a:round/>
                          <a:headEnd/>
                          <a:tailEnd/>
                        </a:ln>
                        <a:effectLst/>
                      </p:spPr>
                      <p:txBody>
                        <a:bodyPr/>
                        <a:lstStyle/>
                        <a:p>
                          <a:endParaRPr lang="en-US"/>
                        </a:p>
                      </p:txBody>
                    </p:sp>
                    <p:sp>
                      <p:nvSpPr>
                        <p:cNvPr id="453668" name="Line 36"/>
                        <p:cNvSpPr>
                          <a:spLocks noChangeShapeType="1"/>
                        </p:cNvSpPr>
                        <p:nvPr userDrawn="1"/>
                      </p:nvSpPr>
                      <p:spPr bwMode="hidden">
                        <a:xfrm rot="1678521">
                          <a:off x="1412" y="3293"/>
                          <a:ext cx="950" cy="856"/>
                        </a:xfrm>
                        <a:prstGeom prst="line">
                          <a:avLst/>
                        </a:prstGeom>
                        <a:noFill/>
                        <a:ln w="9525">
                          <a:solidFill>
                            <a:schemeClr val="accent2"/>
                          </a:solidFill>
                          <a:round/>
                          <a:headEnd/>
                          <a:tailEnd/>
                        </a:ln>
                        <a:effectLst/>
                      </p:spPr>
                      <p:txBody>
                        <a:bodyPr/>
                        <a:lstStyle/>
                        <a:p>
                          <a:endParaRPr lang="en-US"/>
                        </a:p>
                      </p:txBody>
                    </p:sp>
                    <p:sp>
                      <p:nvSpPr>
                        <p:cNvPr id="453669" name="Line 37"/>
                        <p:cNvSpPr>
                          <a:spLocks noChangeShapeType="1"/>
                        </p:cNvSpPr>
                        <p:nvPr userDrawn="1"/>
                      </p:nvSpPr>
                      <p:spPr bwMode="hidden">
                        <a:xfrm rot="1678521">
                          <a:off x="1429" y="3321"/>
                          <a:ext cx="1056" cy="788"/>
                        </a:xfrm>
                        <a:prstGeom prst="line">
                          <a:avLst/>
                        </a:prstGeom>
                        <a:noFill/>
                        <a:ln w="9525">
                          <a:solidFill>
                            <a:schemeClr val="accent2"/>
                          </a:solidFill>
                          <a:round/>
                          <a:headEnd/>
                          <a:tailEnd/>
                        </a:ln>
                        <a:effectLst/>
                      </p:spPr>
                      <p:txBody>
                        <a:bodyPr/>
                        <a:lstStyle/>
                        <a:p>
                          <a:endParaRPr lang="en-US"/>
                        </a:p>
                      </p:txBody>
                    </p:sp>
                    <p:sp>
                      <p:nvSpPr>
                        <p:cNvPr id="453670" name="Line 38"/>
                        <p:cNvSpPr>
                          <a:spLocks noChangeShapeType="1"/>
                        </p:cNvSpPr>
                        <p:nvPr userDrawn="1"/>
                      </p:nvSpPr>
                      <p:spPr bwMode="hidden">
                        <a:xfrm rot="1678521">
                          <a:off x="1452" y="3356"/>
                          <a:ext cx="1173" cy="727"/>
                        </a:xfrm>
                        <a:prstGeom prst="line">
                          <a:avLst/>
                        </a:prstGeom>
                        <a:noFill/>
                        <a:ln w="9525">
                          <a:solidFill>
                            <a:schemeClr val="accent2"/>
                          </a:solidFill>
                          <a:round/>
                          <a:headEnd/>
                          <a:tailEnd/>
                        </a:ln>
                        <a:effectLst/>
                      </p:spPr>
                      <p:txBody>
                        <a:bodyPr/>
                        <a:lstStyle/>
                        <a:p>
                          <a:endParaRPr lang="en-US"/>
                        </a:p>
                      </p:txBody>
                    </p:sp>
                    <p:sp>
                      <p:nvSpPr>
                        <p:cNvPr id="453671" name="Line 39"/>
                        <p:cNvSpPr>
                          <a:spLocks noChangeShapeType="1"/>
                        </p:cNvSpPr>
                        <p:nvPr userDrawn="1"/>
                      </p:nvSpPr>
                      <p:spPr bwMode="hidden">
                        <a:xfrm rot="1678521">
                          <a:off x="1469" y="3388"/>
                          <a:ext cx="1315" cy="665"/>
                        </a:xfrm>
                        <a:prstGeom prst="line">
                          <a:avLst/>
                        </a:prstGeom>
                        <a:noFill/>
                        <a:ln w="9525">
                          <a:solidFill>
                            <a:schemeClr val="accent2"/>
                          </a:solidFill>
                          <a:round/>
                          <a:headEnd/>
                          <a:tailEnd/>
                        </a:ln>
                        <a:effectLst/>
                      </p:spPr>
                      <p:txBody>
                        <a:bodyPr/>
                        <a:lstStyle/>
                        <a:p>
                          <a:endParaRPr lang="en-US"/>
                        </a:p>
                      </p:txBody>
                    </p:sp>
                    <p:sp>
                      <p:nvSpPr>
                        <p:cNvPr id="453672" name="Line 40"/>
                        <p:cNvSpPr>
                          <a:spLocks noChangeShapeType="1"/>
                        </p:cNvSpPr>
                        <p:nvPr userDrawn="1"/>
                      </p:nvSpPr>
                      <p:spPr bwMode="hidden">
                        <a:xfrm rot="1678521">
                          <a:off x="1493" y="3426"/>
                          <a:ext cx="1469" cy="585"/>
                        </a:xfrm>
                        <a:prstGeom prst="line">
                          <a:avLst/>
                        </a:prstGeom>
                        <a:noFill/>
                        <a:ln w="9525">
                          <a:solidFill>
                            <a:schemeClr val="accent2"/>
                          </a:solidFill>
                          <a:round/>
                          <a:headEnd/>
                          <a:tailEnd/>
                        </a:ln>
                        <a:effectLst/>
                      </p:spPr>
                      <p:txBody>
                        <a:bodyPr/>
                        <a:lstStyle/>
                        <a:p>
                          <a:endParaRPr lang="en-US"/>
                        </a:p>
                      </p:txBody>
                    </p:sp>
                    <p:sp>
                      <p:nvSpPr>
                        <p:cNvPr id="453673" name="Line 41"/>
                        <p:cNvSpPr>
                          <a:spLocks noChangeShapeType="1"/>
                        </p:cNvSpPr>
                        <p:nvPr userDrawn="1"/>
                      </p:nvSpPr>
                      <p:spPr bwMode="hidden">
                        <a:xfrm rot="1678521">
                          <a:off x="1511" y="3464"/>
                          <a:ext cx="1649" cy="495"/>
                        </a:xfrm>
                        <a:prstGeom prst="line">
                          <a:avLst/>
                        </a:prstGeom>
                        <a:noFill/>
                        <a:ln w="9525">
                          <a:solidFill>
                            <a:schemeClr val="accent2"/>
                          </a:solidFill>
                          <a:round/>
                          <a:headEnd/>
                          <a:tailEnd/>
                        </a:ln>
                        <a:effectLst/>
                      </p:spPr>
                      <p:txBody>
                        <a:bodyPr/>
                        <a:lstStyle/>
                        <a:p>
                          <a:endParaRPr lang="en-US"/>
                        </a:p>
                      </p:txBody>
                    </p:sp>
                    <p:sp>
                      <p:nvSpPr>
                        <p:cNvPr id="453674" name="Line 42"/>
                        <p:cNvSpPr>
                          <a:spLocks noChangeShapeType="1"/>
                        </p:cNvSpPr>
                        <p:nvPr userDrawn="1"/>
                      </p:nvSpPr>
                      <p:spPr bwMode="hidden">
                        <a:xfrm rot="1678521">
                          <a:off x="1528" y="3518"/>
                          <a:ext cx="1885" cy="380"/>
                        </a:xfrm>
                        <a:prstGeom prst="line">
                          <a:avLst/>
                        </a:prstGeom>
                        <a:noFill/>
                        <a:ln w="9525">
                          <a:solidFill>
                            <a:schemeClr val="accent2"/>
                          </a:solidFill>
                          <a:round/>
                          <a:headEnd/>
                          <a:tailEnd/>
                        </a:ln>
                        <a:effectLst/>
                      </p:spPr>
                      <p:txBody>
                        <a:bodyPr/>
                        <a:lstStyle/>
                        <a:p>
                          <a:endParaRPr lang="en-US"/>
                        </a:p>
                      </p:txBody>
                    </p:sp>
                    <p:sp>
                      <p:nvSpPr>
                        <p:cNvPr id="453675" name="Line 43"/>
                        <p:cNvSpPr>
                          <a:spLocks noChangeShapeType="1"/>
                        </p:cNvSpPr>
                        <p:nvPr userDrawn="1"/>
                      </p:nvSpPr>
                      <p:spPr bwMode="hidden">
                        <a:xfrm rot="1678521">
                          <a:off x="1552" y="3586"/>
                          <a:ext cx="2168" cy="240"/>
                        </a:xfrm>
                        <a:prstGeom prst="line">
                          <a:avLst/>
                        </a:prstGeom>
                        <a:noFill/>
                        <a:ln w="9525">
                          <a:solidFill>
                            <a:schemeClr val="accent2"/>
                          </a:solidFill>
                          <a:round/>
                          <a:headEnd/>
                          <a:tailEnd/>
                        </a:ln>
                        <a:effectLst/>
                      </p:spPr>
                      <p:txBody>
                        <a:bodyPr/>
                        <a:lstStyle/>
                        <a:p>
                          <a:endParaRPr lang="en-US"/>
                        </a:p>
                      </p:txBody>
                    </p:sp>
                    <p:sp>
                      <p:nvSpPr>
                        <p:cNvPr id="453676" name="Line 44"/>
                        <p:cNvSpPr>
                          <a:spLocks noChangeShapeType="1"/>
                        </p:cNvSpPr>
                        <p:nvPr userDrawn="1"/>
                      </p:nvSpPr>
                      <p:spPr bwMode="hidden">
                        <a:xfrm rot="1678521">
                          <a:off x="1577" y="3670"/>
                          <a:ext cx="2528" cy="60"/>
                        </a:xfrm>
                        <a:prstGeom prst="line">
                          <a:avLst/>
                        </a:prstGeom>
                        <a:noFill/>
                        <a:ln w="9525">
                          <a:solidFill>
                            <a:schemeClr val="accent2"/>
                          </a:solidFill>
                          <a:round/>
                          <a:headEnd/>
                          <a:tailEnd/>
                        </a:ln>
                        <a:effectLst/>
                      </p:spPr>
                      <p:txBody>
                        <a:bodyPr/>
                        <a:lstStyle/>
                        <a:p>
                          <a:endParaRPr lang="en-US"/>
                        </a:p>
                      </p:txBody>
                    </p:sp>
                    <p:sp>
                      <p:nvSpPr>
                        <p:cNvPr id="453677" name="Line 45"/>
                        <p:cNvSpPr>
                          <a:spLocks noChangeShapeType="1"/>
                        </p:cNvSpPr>
                        <p:nvPr userDrawn="1"/>
                      </p:nvSpPr>
                      <p:spPr bwMode="hidden">
                        <a:xfrm rot="1678521" flipV="1">
                          <a:off x="1621" y="3545"/>
                          <a:ext cx="2730" cy="176"/>
                        </a:xfrm>
                        <a:prstGeom prst="line">
                          <a:avLst/>
                        </a:prstGeom>
                        <a:noFill/>
                        <a:ln w="9525">
                          <a:solidFill>
                            <a:schemeClr val="accent2"/>
                          </a:solidFill>
                          <a:round/>
                          <a:headEnd/>
                          <a:tailEnd/>
                        </a:ln>
                        <a:effectLst/>
                      </p:spPr>
                      <p:txBody>
                        <a:bodyPr/>
                        <a:lstStyle/>
                        <a:p>
                          <a:endParaRPr lang="en-US"/>
                        </a:p>
                      </p:txBody>
                    </p:sp>
                    <p:sp>
                      <p:nvSpPr>
                        <p:cNvPr id="453678" name="Line 46"/>
                        <p:cNvSpPr>
                          <a:spLocks noChangeShapeType="1"/>
                        </p:cNvSpPr>
                        <p:nvPr userDrawn="1"/>
                      </p:nvSpPr>
                      <p:spPr bwMode="hidden">
                        <a:xfrm rot="1678521" flipV="1">
                          <a:off x="1682" y="3297"/>
                          <a:ext cx="2635" cy="404"/>
                        </a:xfrm>
                        <a:prstGeom prst="line">
                          <a:avLst/>
                        </a:prstGeom>
                        <a:noFill/>
                        <a:ln w="9525">
                          <a:solidFill>
                            <a:schemeClr val="accent2"/>
                          </a:solidFill>
                          <a:round/>
                          <a:headEnd/>
                          <a:tailEnd/>
                        </a:ln>
                        <a:effectLst/>
                      </p:spPr>
                      <p:txBody>
                        <a:bodyPr/>
                        <a:lstStyle/>
                        <a:p>
                          <a:endParaRPr lang="en-US"/>
                        </a:p>
                      </p:txBody>
                    </p:sp>
                    <p:sp>
                      <p:nvSpPr>
                        <p:cNvPr id="453679" name="Line 47"/>
                        <p:cNvSpPr>
                          <a:spLocks noChangeShapeType="1"/>
                        </p:cNvSpPr>
                        <p:nvPr userDrawn="1"/>
                      </p:nvSpPr>
                      <p:spPr bwMode="hidden">
                        <a:xfrm rot="1678521" flipV="1">
                          <a:off x="1782" y="2845"/>
                          <a:ext cx="2370" cy="789"/>
                        </a:xfrm>
                        <a:prstGeom prst="line">
                          <a:avLst/>
                        </a:prstGeom>
                        <a:noFill/>
                        <a:ln w="9525">
                          <a:solidFill>
                            <a:schemeClr val="accent2"/>
                          </a:solidFill>
                          <a:round/>
                          <a:headEnd/>
                          <a:tailEnd/>
                        </a:ln>
                        <a:effectLst/>
                      </p:spPr>
                      <p:txBody>
                        <a:bodyPr/>
                        <a:lstStyle/>
                        <a:p>
                          <a:endParaRPr lang="en-US"/>
                        </a:p>
                      </p:txBody>
                    </p:sp>
                    <p:sp>
                      <p:nvSpPr>
                        <p:cNvPr id="453680" name="Line 48"/>
                        <p:cNvSpPr>
                          <a:spLocks noChangeShapeType="1"/>
                        </p:cNvSpPr>
                        <p:nvPr userDrawn="1"/>
                      </p:nvSpPr>
                      <p:spPr bwMode="hidden">
                        <a:xfrm rot="1678521" flipV="1">
                          <a:off x="1960" y="1992"/>
                          <a:ext cx="1530" cy="1443"/>
                        </a:xfrm>
                        <a:prstGeom prst="line">
                          <a:avLst/>
                        </a:prstGeom>
                        <a:noFill/>
                        <a:ln w="9525">
                          <a:solidFill>
                            <a:schemeClr val="accent2"/>
                          </a:solidFill>
                          <a:round/>
                          <a:headEnd/>
                          <a:tailEnd/>
                        </a:ln>
                        <a:effectLst/>
                      </p:spPr>
                      <p:txBody>
                        <a:bodyPr/>
                        <a:lstStyle/>
                        <a:p>
                          <a:endParaRPr lang="en-US"/>
                        </a:p>
                      </p:txBody>
                    </p:sp>
                    <p:sp>
                      <p:nvSpPr>
                        <p:cNvPr id="453681" name="Line 49"/>
                        <p:cNvSpPr>
                          <a:spLocks noChangeShapeType="1"/>
                        </p:cNvSpPr>
                        <p:nvPr userDrawn="1"/>
                      </p:nvSpPr>
                      <p:spPr bwMode="hidden">
                        <a:xfrm rot="1678521" flipV="1">
                          <a:off x="2014" y="1727"/>
                          <a:ext cx="1219" cy="1629"/>
                        </a:xfrm>
                        <a:prstGeom prst="line">
                          <a:avLst/>
                        </a:prstGeom>
                        <a:noFill/>
                        <a:ln w="9525">
                          <a:solidFill>
                            <a:schemeClr val="accent2"/>
                          </a:solidFill>
                          <a:round/>
                          <a:headEnd/>
                          <a:tailEnd/>
                        </a:ln>
                        <a:effectLst/>
                      </p:spPr>
                      <p:txBody>
                        <a:bodyPr/>
                        <a:lstStyle/>
                        <a:p>
                          <a:endParaRPr lang="en-US"/>
                        </a:p>
                      </p:txBody>
                    </p:sp>
                    <p:sp>
                      <p:nvSpPr>
                        <p:cNvPr id="453682" name="Freeform 50"/>
                        <p:cNvSpPr>
                          <a:spLocks/>
                        </p:cNvSpPr>
                        <p:nvPr userDrawn="1"/>
                      </p:nvSpPr>
                      <p:spPr bwMode="hidden">
                        <a:xfrm>
                          <a:off x="0" y="2548"/>
                          <a:ext cx="1542" cy="1768"/>
                        </a:xfrm>
                        <a:custGeom>
                          <a:avLst/>
                          <a:gdLst/>
                          <a:ahLst/>
                          <a:cxnLst>
                            <a:cxn ang="0">
                              <a:pos x="909" y="1264"/>
                            </a:cxn>
                            <a:cxn ang="0">
                              <a:pos x="1058" y="1402"/>
                            </a:cxn>
                            <a:cxn ang="0">
                              <a:pos x="1214" y="1528"/>
                            </a:cxn>
                            <a:cxn ang="0">
                              <a:pos x="1369" y="1654"/>
                            </a:cxn>
                            <a:cxn ang="0">
                              <a:pos x="1531" y="1768"/>
                            </a:cxn>
                            <a:cxn ang="0">
                              <a:pos x="1537" y="1768"/>
                            </a:cxn>
                            <a:cxn ang="0">
                              <a:pos x="1375" y="1654"/>
                            </a:cxn>
                            <a:cxn ang="0">
                              <a:pos x="1220" y="1534"/>
                            </a:cxn>
                            <a:cxn ang="0">
                              <a:pos x="1064" y="1402"/>
                            </a:cxn>
                            <a:cxn ang="0">
                              <a:pos x="915" y="1258"/>
                            </a:cxn>
                            <a:cxn ang="0">
                              <a:pos x="765" y="1115"/>
                            </a:cxn>
                            <a:cxn ang="0">
                              <a:pos x="628" y="959"/>
                            </a:cxn>
                            <a:cxn ang="0">
                              <a:pos x="496" y="803"/>
                            </a:cxn>
                            <a:cxn ang="0">
                              <a:pos x="377" y="647"/>
                            </a:cxn>
                            <a:cxn ang="0">
                              <a:pos x="269" y="485"/>
                            </a:cxn>
                            <a:cxn ang="0">
                              <a:pos x="167" y="323"/>
                            </a:cxn>
                            <a:cxn ang="0">
                              <a:pos x="78" y="161"/>
                            </a:cxn>
                            <a:cxn ang="0">
                              <a:pos x="0" y="0"/>
                            </a:cxn>
                            <a:cxn ang="0">
                              <a:pos x="0" y="12"/>
                            </a:cxn>
                            <a:cxn ang="0">
                              <a:pos x="78" y="173"/>
                            </a:cxn>
                            <a:cxn ang="0">
                              <a:pos x="167" y="335"/>
                            </a:cxn>
                            <a:cxn ang="0">
                              <a:pos x="269" y="491"/>
                            </a:cxn>
                            <a:cxn ang="0">
                              <a:pos x="377" y="653"/>
                            </a:cxn>
                            <a:cxn ang="0">
                              <a:pos x="496" y="809"/>
                            </a:cxn>
                            <a:cxn ang="0">
                              <a:pos x="628" y="965"/>
                            </a:cxn>
                            <a:cxn ang="0">
                              <a:pos x="765" y="1121"/>
                            </a:cxn>
                            <a:cxn ang="0">
                              <a:pos x="909" y="1264"/>
                            </a:cxn>
                            <a:cxn ang="0">
                              <a:pos x="909" y="1264"/>
                            </a:cxn>
                          </a:cxnLst>
                          <a:rect l="0" t="0" r="r" b="b"/>
                          <a:pathLst>
                            <a:path w="1537" h="1768">
                              <a:moveTo>
                                <a:pt x="909" y="1264"/>
                              </a:moveTo>
                              <a:lnTo>
                                <a:pt x="1058" y="1402"/>
                              </a:lnTo>
                              <a:lnTo>
                                <a:pt x="1214" y="1528"/>
                              </a:lnTo>
                              <a:lnTo>
                                <a:pt x="1369" y="1654"/>
                              </a:lnTo>
                              <a:lnTo>
                                <a:pt x="1531" y="1768"/>
                              </a:lnTo>
                              <a:lnTo>
                                <a:pt x="1537" y="1768"/>
                              </a:lnTo>
                              <a:lnTo>
                                <a:pt x="1375" y="1654"/>
                              </a:lnTo>
                              <a:lnTo>
                                <a:pt x="1220" y="1534"/>
                              </a:lnTo>
                              <a:lnTo>
                                <a:pt x="1064" y="1402"/>
                              </a:lnTo>
                              <a:lnTo>
                                <a:pt x="915" y="1258"/>
                              </a:lnTo>
                              <a:lnTo>
                                <a:pt x="765" y="1115"/>
                              </a:lnTo>
                              <a:lnTo>
                                <a:pt x="628" y="959"/>
                              </a:lnTo>
                              <a:lnTo>
                                <a:pt x="496" y="803"/>
                              </a:lnTo>
                              <a:lnTo>
                                <a:pt x="377" y="647"/>
                              </a:lnTo>
                              <a:lnTo>
                                <a:pt x="269" y="485"/>
                              </a:lnTo>
                              <a:lnTo>
                                <a:pt x="167" y="323"/>
                              </a:lnTo>
                              <a:lnTo>
                                <a:pt x="78" y="161"/>
                              </a:lnTo>
                              <a:lnTo>
                                <a:pt x="0" y="0"/>
                              </a:lnTo>
                              <a:lnTo>
                                <a:pt x="0" y="12"/>
                              </a:lnTo>
                              <a:lnTo>
                                <a:pt x="78" y="173"/>
                              </a:lnTo>
                              <a:lnTo>
                                <a:pt x="167" y="335"/>
                              </a:lnTo>
                              <a:lnTo>
                                <a:pt x="269" y="491"/>
                              </a:lnTo>
                              <a:lnTo>
                                <a:pt x="377" y="653"/>
                              </a:lnTo>
                              <a:lnTo>
                                <a:pt x="496" y="809"/>
                              </a:lnTo>
                              <a:lnTo>
                                <a:pt x="628" y="965"/>
                              </a:lnTo>
                              <a:lnTo>
                                <a:pt x="765" y="1121"/>
                              </a:lnTo>
                              <a:lnTo>
                                <a:pt x="909" y="1264"/>
                              </a:lnTo>
                              <a:lnTo>
                                <a:pt x="909" y="1264"/>
                              </a:lnTo>
                              <a:close/>
                            </a:path>
                          </a:pathLst>
                        </a:custGeom>
                        <a:solidFill>
                          <a:schemeClr val="accent2"/>
                        </a:solidFill>
                        <a:ln w="9525">
                          <a:solidFill>
                            <a:schemeClr val="accent2"/>
                          </a:solidFill>
                          <a:round/>
                          <a:headEnd/>
                          <a:tailEnd/>
                        </a:ln>
                      </p:spPr>
                      <p:txBody>
                        <a:bodyPr/>
                        <a:lstStyle/>
                        <a:p>
                          <a:endParaRPr lang="en-US"/>
                        </a:p>
                      </p:txBody>
                    </p:sp>
                    <p:grpSp>
                      <p:nvGrpSpPr>
                        <p:cNvPr id="453683" name="Group 51"/>
                        <p:cNvGrpSpPr>
                          <a:grpSpLocks/>
                        </p:cNvGrpSpPr>
                        <p:nvPr userDrawn="1"/>
                      </p:nvGrpSpPr>
                      <p:grpSpPr bwMode="auto">
                        <a:xfrm>
                          <a:off x="0" y="1812"/>
                          <a:ext cx="3672" cy="2049"/>
                          <a:chOff x="5" y="1816"/>
                          <a:chExt cx="3672" cy="2049"/>
                        </a:xfrm>
                      </p:grpSpPr>
                      <p:sp>
                        <p:nvSpPr>
                          <p:cNvPr id="453684" name="Oval 52"/>
                          <p:cNvSpPr>
                            <a:spLocks noChangeArrowheads="1"/>
                          </p:cNvSpPr>
                          <p:nvPr userDrawn="1"/>
                        </p:nvSpPr>
                        <p:spPr bwMode="hidden">
                          <a:xfrm rot="-2819839">
                            <a:off x="1544" y="2872"/>
                            <a:ext cx="161" cy="280"/>
                          </a:xfrm>
                          <a:prstGeom prst="ellipse">
                            <a:avLst/>
                          </a:prstGeom>
                          <a:noFill/>
                          <a:ln w="9525">
                            <a:solidFill>
                              <a:schemeClr val="accent2"/>
                            </a:solidFill>
                            <a:round/>
                            <a:headEnd/>
                            <a:tailEnd/>
                          </a:ln>
                          <a:effectLst/>
                        </p:spPr>
                        <p:txBody>
                          <a:bodyPr wrap="none" anchor="ctr"/>
                          <a:lstStyle/>
                          <a:p>
                            <a:endParaRPr lang="en-US"/>
                          </a:p>
                        </p:txBody>
                      </p:sp>
                      <p:sp>
                        <p:nvSpPr>
                          <p:cNvPr id="453685" name="Oval 53"/>
                          <p:cNvSpPr>
                            <a:spLocks noChangeArrowheads="1"/>
                          </p:cNvSpPr>
                          <p:nvPr userDrawn="1"/>
                        </p:nvSpPr>
                        <p:spPr bwMode="hidden">
                          <a:xfrm rot="-2819839">
                            <a:off x="1490" y="2750"/>
                            <a:ext cx="281" cy="503"/>
                          </a:xfrm>
                          <a:prstGeom prst="ellipse">
                            <a:avLst/>
                          </a:prstGeom>
                          <a:noFill/>
                          <a:ln w="9525">
                            <a:solidFill>
                              <a:schemeClr val="accent2"/>
                            </a:solidFill>
                            <a:round/>
                            <a:headEnd/>
                            <a:tailEnd/>
                          </a:ln>
                          <a:effectLst/>
                        </p:spPr>
                        <p:txBody>
                          <a:bodyPr wrap="none" anchor="ctr"/>
                          <a:lstStyle/>
                          <a:p>
                            <a:endParaRPr lang="en-US"/>
                          </a:p>
                        </p:txBody>
                      </p:sp>
                      <p:sp>
                        <p:nvSpPr>
                          <p:cNvPr id="453686" name="Oval 54"/>
                          <p:cNvSpPr>
                            <a:spLocks noChangeArrowheads="1"/>
                          </p:cNvSpPr>
                          <p:nvPr userDrawn="1"/>
                        </p:nvSpPr>
                        <p:spPr bwMode="hidden">
                          <a:xfrm rot="-2819839">
                            <a:off x="1415" y="2563"/>
                            <a:ext cx="471" cy="813"/>
                          </a:xfrm>
                          <a:prstGeom prst="ellipse">
                            <a:avLst/>
                          </a:prstGeom>
                          <a:noFill/>
                          <a:ln w="9525">
                            <a:solidFill>
                              <a:schemeClr val="accent2"/>
                            </a:solidFill>
                            <a:round/>
                            <a:headEnd/>
                            <a:tailEnd/>
                          </a:ln>
                          <a:effectLst/>
                        </p:spPr>
                        <p:txBody>
                          <a:bodyPr wrap="none" anchor="ctr"/>
                          <a:lstStyle/>
                          <a:p>
                            <a:endParaRPr lang="en-US"/>
                          </a:p>
                        </p:txBody>
                      </p:sp>
                      <p:sp>
                        <p:nvSpPr>
                          <p:cNvPr id="453687" name="Oval 55"/>
                          <p:cNvSpPr>
                            <a:spLocks noChangeArrowheads="1"/>
                          </p:cNvSpPr>
                          <p:nvPr userDrawn="1"/>
                        </p:nvSpPr>
                        <p:spPr bwMode="hidden">
                          <a:xfrm rot="-2819839">
                            <a:off x="1357" y="2400"/>
                            <a:ext cx="623" cy="1129"/>
                          </a:xfrm>
                          <a:prstGeom prst="ellipse">
                            <a:avLst/>
                          </a:prstGeom>
                          <a:noFill/>
                          <a:ln w="9525">
                            <a:solidFill>
                              <a:schemeClr val="accent2"/>
                            </a:solidFill>
                            <a:round/>
                            <a:headEnd/>
                            <a:tailEnd/>
                          </a:ln>
                          <a:effectLst/>
                        </p:spPr>
                        <p:txBody>
                          <a:bodyPr wrap="none" anchor="ctr"/>
                          <a:lstStyle/>
                          <a:p>
                            <a:endParaRPr lang="en-US"/>
                          </a:p>
                        </p:txBody>
                      </p:sp>
                      <p:sp>
                        <p:nvSpPr>
                          <p:cNvPr id="453688" name="Oval 56"/>
                          <p:cNvSpPr>
                            <a:spLocks noChangeArrowheads="1"/>
                          </p:cNvSpPr>
                          <p:nvPr userDrawn="1"/>
                        </p:nvSpPr>
                        <p:spPr bwMode="hidden">
                          <a:xfrm rot="-2819839">
                            <a:off x="1295" y="2200"/>
                            <a:ext cx="786" cy="1467"/>
                          </a:xfrm>
                          <a:prstGeom prst="ellipse">
                            <a:avLst/>
                          </a:prstGeom>
                          <a:noFill/>
                          <a:ln w="9525">
                            <a:solidFill>
                              <a:schemeClr val="accent2"/>
                            </a:solidFill>
                            <a:round/>
                            <a:headEnd/>
                            <a:tailEnd/>
                          </a:ln>
                          <a:effectLst/>
                        </p:spPr>
                        <p:txBody>
                          <a:bodyPr wrap="none" anchor="ctr"/>
                          <a:lstStyle/>
                          <a:p>
                            <a:endParaRPr lang="en-US"/>
                          </a:p>
                        </p:txBody>
                      </p:sp>
                      <p:sp>
                        <p:nvSpPr>
                          <p:cNvPr id="453689" name="Oval 57"/>
                          <p:cNvSpPr>
                            <a:spLocks noChangeArrowheads="1"/>
                          </p:cNvSpPr>
                          <p:nvPr userDrawn="1"/>
                        </p:nvSpPr>
                        <p:spPr bwMode="hidden">
                          <a:xfrm rot="-2819839">
                            <a:off x="1238" y="2040"/>
                            <a:ext cx="972" cy="1779"/>
                          </a:xfrm>
                          <a:prstGeom prst="ellipse">
                            <a:avLst/>
                          </a:prstGeom>
                          <a:noFill/>
                          <a:ln w="9525">
                            <a:solidFill>
                              <a:schemeClr val="accent2"/>
                            </a:solidFill>
                            <a:round/>
                            <a:headEnd/>
                            <a:tailEnd/>
                          </a:ln>
                          <a:effectLst/>
                        </p:spPr>
                        <p:txBody>
                          <a:bodyPr wrap="none" anchor="ctr"/>
                          <a:lstStyle/>
                          <a:p>
                            <a:endParaRPr lang="en-US"/>
                          </a:p>
                        </p:txBody>
                      </p:sp>
                      <p:sp>
                        <p:nvSpPr>
                          <p:cNvPr id="453690" name="Oval 58"/>
                          <p:cNvSpPr>
                            <a:spLocks noChangeArrowheads="1"/>
                          </p:cNvSpPr>
                          <p:nvPr userDrawn="1"/>
                        </p:nvSpPr>
                        <p:spPr bwMode="hidden">
                          <a:xfrm rot="-2819839">
                            <a:off x="1155" y="1868"/>
                            <a:ext cx="1167" cy="2094"/>
                          </a:xfrm>
                          <a:prstGeom prst="ellipse">
                            <a:avLst/>
                          </a:prstGeom>
                          <a:noFill/>
                          <a:ln w="9525">
                            <a:solidFill>
                              <a:schemeClr val="accent2"/>
                            </a:solidFill>
                            <a:round/>
                            <a:headEnd/>
                            <a:tailEnd/>
                          </a:ln>
                          <a:effectLst/>
                        </p:spPr>
                        <p:txBody>
                          <a:bodyPr wrap="none" anchor="ctr"/>
                          <a:lstStyle/>
                          <a:p>
                            <a:endParaRPr lang="en-US"/>
                          </a:p>
                        </p:txBody>
                      </p:sp>
                      <p:sp>
                        <p:nvSpPr>
                          <p:cNvPr id="453691" name="Oval 59"/>
                          <p:cNvSpPr>
                            <a:spLocks noChangeArrowheads="1"/>
                          </p:cNvSpPr>
                          <p:nvPr userDrawn="1"/>
                        </p:nvSpPr>
                        <p:spPr bwMode="hidden">
                          <a:xfrm rot="-2819839">
                            <a:off x="1085" y="1698"/>
                            <a:ext cx="1346" cy="2398"/>
                          </a:xfrm>
                          <a:prstGeom prst="ellipse">
                            <a:avLst/>
                          </a:prstGeom>
                          <a:noFill/>
                          <a:ln w="9525">
                            <a:solidFill>
                              <a:schemeClr val="accent2"/>
                            </a:solidFill>
                            <a:round/>
                            <a:headEnd/>
                            <a:tailEnd/>
                          </a:ln>
                          <a:effectLst/>
                        </p:spPr>
                        <p:txBody>
                          <a:bodyPr wrap="none" anchor="ctr"/>
                          <a:lstStyle/>
                          <a:p>
                            <a:endParaRPr lang="en-US"/>
                          </a:p>
                        </p:txBody>
                      </p:sp>
                      <p:sp>
                        <p:nvSpPr>
                          <p:cNvPr id="453692" name="Oval 60"/>
                          <p:cNvSpPr>
                            <a:spLocks noChangeArrowheads="1"/>
                          </p:cNvSpPr>
                          <p:nvPr userDrawn="1"/>
                        </p:nvSpPr>
                        <p:spPr bwMode="hidden">
                          <a:xfrm rot="-2819839">
                            <a:off x="998" y="1539"/>
                            <a:ext cx="1563" cy="2696"/>
                          </a:xfrm>
                          <a:prstGeom prst="ellipse">
                            <a:avLst/>
                          </a:prstGeom>
                          <a:noFill/>
                          <a:ln w="9525">
                            <a:solidFill>
                              <a:schemeClr val="accent2"/>
                            </a:solidFill>
                            <a:round/>
                            <a:headEnd/>
                            <a:tailEnd/>
                          </a:ln>
                          <a:effectLst/>
                        </p:spPr>
                        <p:txBody>
                          <a:bodyPr wrap="none" anchor="ctr"/>
                          <a:lstStyle/>
                          <a:p>
                            <a:endParaRPr lang="en-US"/>
                          </a:p>
                        </p:txBody>
                      </p:sp>
                      <p:sp>
                        <p:nvSpPr>
                          <p:cNvPr id="453693" name="Oval 61"/>
                          <p:cNvSpPr>
                            <a:spLocks noChangeArrowheads="1"/>
                          </p:cNvSpPr>
                          <p:nvPr userDrawn="1"/>
                        </p:nvSpPr>
                        <p:spPr bwMode="hidden">
                          <a:xfrm rot="-2819839">
                            <a:off x="933" y="1360"/>
                            <a:ext cx="1711" cy="3016"/>
                          </a:xfrm>
                          <a:prstGeom prst="ellipse">
                            <a:avLst/>
                          </a:prstGeom>
                          <a:noFill/>
                          <a:ln w="9525">
                            <a:solidFill>
                              <a:schemeClr val="accent2"/>
                            </a:solidFill>
                            <a:round/>
                            <a:headEnd/>
                            <a:tailEnd/>
                          </a:ln>
                          <a:effectLst/>
                        </p:spPr>
                        <p:txBody>
                          <a:bodyPr wrap="none" anchor="ctr"/>
                          <a:lstStyle/>
                          <a:p>
                            <a:endParaRPr lang="en-US"/>
                          </a:p>
                        </p:txBody>
                      </p:sp>
                      <p:sp>
                        <p:nvSpPr>
                          <p:cNvPr id="453694" name="Oval 62"/>
                          <p:cNvSpPr>
                            <a:spLocks noChangeArrowheads="1"/>
                          </p:cNvSpPr>
                          <p:nvPr userDrawn="1"/>
                        </p:nvSpPr>
                        <p:spPr bwMode="hidden">
                          <a:xfrm rot="-2865139">
                            <a:off x="877" y="1187"/>
                            <a:ext cx="1880" cy="3345"/>
                          </a:xfrm>
                          <a:prstGeom prst="ellipse">
                            <a:avLst/>
                          </a:prstGeom>
                          <a:noFill/>
                          <a:ln w="9525">
                            <a:solidFill>
                              <a:schemeClr val="accent2"/>
                            </a:solidFill>
                            <a:round/>
                            <a:headEnd/>
                            <a:tailEnd/>
                          </a:ln>
                          <a:effectLst/>
                        </p:spPr>
                        <p:txBody>
                          <a:bodyPr wrap="none" anchor="ctr"/>
                          <a:lstStyle/>
                          <a:p>
                            <a:endParaRPr lang="en-US"/>
                          </a:p>
                        </p:txBody>
                      </p:sp>
                      <p:sp>
                        <p:nvSpPr>
                          <p:cNvPr id="453695" name="Oval 63"/>
                          <p:cNvSpPr>
                            <a:spLocks noChangeArrowheads="1"/>
                          </p:cNvSpPr>
                          <p:nvPr userDrawn="1"/>
                        </p:nvSpPr>
                        <p:spPr bwMode="hidden">
                          <a:xfrm rot="-2780025">
                            <a:off x="816" y="1005"/>
                            <a:ext cx="2049" cy="3672"/>
                          </a:xfrm>
                          <a:prstGeom prst="ellipse">
                            <a:avLst/>
                          </a:prstGeom>
                          <a:noFill/>
                          <a:ln w="9525">
                            <a:solidFill>
                              <a:schemeClr val="accent2"/>
                            </a:solidFill>
                            <a:round/>
                            <a:headEnd/>
                            <a:tailEnd/>
                          </a:ln>
                          <a:effectLst/>
                        </p:spPr>
                        <p:txBody>
                          <a:bodyPr wrap="none" anchor="ctr"/>
                          <a:lstStyle/>
                          <a:p>
                            <a:endParaRPr lang="en-US"/>
                          </a:p>
                        </p:txBody>
                      </p:sp>
                    </p:grpSp>
                    <p:sp>
                      <p:nvSpPr>
                        <p:cNvPr id="453696" name="Line 64"/>
                        <p:cNvSpPr>
                          <a:spLocks noChangeShapeType="1"/>
                        </p:cNvSpPr>
                        <p:nvPr userDrawn="1"/>
                      </p:nvSpPr>
                      <p:spPr bwMode="hidden">
                        <a:xfrm flipV="1">
                          <a:off x="1656" y="1164"/>
                          <a:ext cx="831" cy="1770"/>
                        </a:xfrm>
                        <a:prstGeom prst="line">
                          <a:avLst/>
                        </a:prstGeom>
                        <a:noFill/>
                        <a:ln w="9525">
                          <a:solidFill>
                            <a:schemeClr val="accent2"/>
                          </a:solidFill>
                          <a:round/>
                          <a:headEnd/>
                          <a:tailEnd/>
                        </a:ln>
                        <a:effectLst/>
                      </p:spPr>
                      <p:txBody>
                        <a:bodyPr/>
                        <a:lstStyle/>
                        <a:p>
                          <a:endParaRPr lang="en-US"/>
                        </a:p>
                      </p:txBody>
                    </p:sp>
                    <p:sp>
                      <p:nvSpPr>
                        <p:cNvPr id="453697" name="Line 65"/>
                        <p:cNvSpPr>
                          <a:spLocks noChangeShapeType="1"/>
                        </p:cNvSpPr>
                        <p:nvPr userDrawn="1"/>
                      </p:nvSpPr>
                      <p:spPr bwMode="hidden">
                        <a:xfrm rot="615780" flipV="1">
                          <a:off x="1811" y="1299"/>
                          <a:ext cx="819" cy="1726"/>
                        </a:xfrm>
                        <a:prstGeom prst="line">
                          <a:avLst/>
                        </a:prstGeom>
                        <a:noFill/>
                        <a:ln w="9525">
                          <a:solidFill>
                            <a:schemeClr val="accent2"/>
                          </a:solidFill>
                          <a:round/>
                          <a:headEnd/>
                          <a:tailEnd/>
                        </a:ln>
                        <a:effectLst/>
                      </p:spPr>
                      <p:txBody>
                        <a:bodyPr/>
                        <a:lstStyle/>
                        <a:p>
                          <a:endParaRPr lang="en-US"/>
                        </a:p>
                      </p:txBody>
                    </p:sp>
                    <p:sp>
                      <p:nvSpPr>
                        <p:cNvPr id="453698" name="Line 66"/>
                        <p:cNvSpPr>
                          <a:spLocks noChangeShapeType="1"/>
                        </p:cNvSpPr>
                        <p:nvPr userDrawn="1"/>
                      </p:nvSpPr>
                      <p:spPr bwMode="hidden">
                        <a:xfrm rot="1139441" flipV="1">
                          <a:off x="1963" y="1148"/>
                          <a:ext cx="383" cy="1895"/>
                        </a:xfrm>
                        <a:prstGeom prst="line">
                          <a:avLst/>
                        </a:prstGeom>
                        <a:noFill/>
                        <a:ln w="9525">
                          <a:solidFill>
                            <a:schemeClr val="accent2"/>
                          </a:solidFill>
                          <a:round/>
                          <a:headEnd/>
                          <a:tailEnd/>
                        </a:ln>
                        <a:effectLst/>
                      </p:spPr>
                      <p:txBody>
                        <a:bodyPr/>
                        <a:lstStyle/>
                        <a:p>
                          <a:endParaRPr lang="en-US"/>
                        </a:p>
                      </p:txBody>
                    </p:sp>
                    <p:sp>
                      <p:nvSpPr>
                        <p:cNvPr id="453699" name="Line 67"/>
                        <p:cNvSpPr>
                          <a:spLocks noChangeShapeType="1"/>
                        </p:cNvSpPr>
                        <p:nvPr userDrawn="1"/>
                      </p:nvSpPr>
                      <p:spPr bwMode="hidden">
                        <a:xfrm rot="1061104" flipV="1">
                          <a:off x="1921" y="1332"/>
                          <a:ext cx="744" cy="1766"/>
                        </a:xfrm>
                        <a:prstGeom prst="line">
                          <a:avLst/>
                        </a:prstGeom>
                        <a:noFill/>
                        <a:ln w="9525">
                          <a:solidFill>
                            <a:schemeClr val="accent2"/>
                          </a:solidFill>
                          <a:round/>
                          <a:headEnd/>
                          <a:tailEnd/>
                        </a:ln>
                        <a:effectLst/>
                      </p:spPr>
                      <p:txBody>
                        <a:bodyPr/>
                        <a:lstStyle/>
                        <a:p>
                          <a:endParaRPr lang="en-US"/>
                        </a:p>
                      </p:txBody>
                    </p:sp>
                    <p:sp>
                      <p:nvSpPr>
                        <p:cNvPr id="453700" name="Line 68"/>
                        <p:cNvSpPr>
                          <a:spLocks noChangeShapeType="1"/>
                        </p:cNvSpPr>
                        <p:nvPr userDrawn="1"/>
                      </p:nvSpPr>
                      <p:spPr bwMode="hidden">
                        <a:xfrm rot="2202167" flipV="1">
                          <a:off x="2217" y="1314"/>
                          <a:ext cx="311" cy="1917"/>
                        </a:xfrm>
                        <a:prstGeom prst="line">
                          <a:avLst/>
                        </a:prstGeom>
                        <a:noFill/>
                        <a:ln w="9525">
                          <a:solidFill>
                            <a:schemeClr val="accent2"/>
                          </a:solidFill>
                          <a:round/>
                          <a:headEnd/>
                          <a:tailEnd/>
                        </a:ln>
                        <a:effectLst/>
                      </p:spPr>
                      <p:txBody>
                        <a:bodyPr/>
                        <a:lstStyle/>
                        <a:p>
                          <a:endParaRPr lang="en-US"/>
                        </a:p>
                      </p:txBody>
                    </p:sp>
                    <p:sp>
                      <p:nvSpPr>
                        <p:cNvPr id="453701" name="Line 69"/>
                        <p:cNvSpPr>
                          <a:spLocks noChangeShapeType="1"/>
                        </p:cNvSpPr>
                        <p:nvPr userDrawn="1"/>
                      </p:nvSpPr>
                      <p:spPr bwMode="hidden">
                        <a:xfrm rot="1678521" flipV="1">
                          <a:off x="2039" y="1549"/>
                          <a:ext cx="895" cy="1722"/>
                        </a:xfrm>
                        <a:prstGeom prst="line">
                          <a:avLst/>
                        </a:prstGeom>
                        <a:noFill/>
                        <a:ln w="9525">
                          <a:solidFill>
                            <a:schemeClr val="accent2"/>
                          </a:solidFill>
                          <a:round/>
                          <a:headEnd/>
                          <a:tailEnd/>
                        </a:ln>
                        <a:effectLst/>
                      </p:spPr>
                      <p:txBody>
                        <a:bodyPr/>
                        <a:lstStyle/>
                        <a:p>
                          <a:endParaRPr lang="en-US"/>
                        </a:p>
                      </p:txBody>
                    </p:sp>
                    <p:sp>
                      <p:nvSpPr>
                        <p:cNvPr id="453702" name="Line 70"/>
                        <p:cNvSpPr>
                          <a:spLocks noChangeShapeType="1"/>
                        </p:cNvSpPr>
                        <p:nvPr userDrawn="1"/>
                      </p:nvSpPr>
                      <p:spPr bwMode="hidden">
                        <a:xfrm rot="1678521" flipV="1">
                          <a:off x="2024" y="1649"/>
                          <a:ext cx="1049" cy="1661"/>
                        </a:xfrm>
                        <a:prstGeom prst="line">
                          <a:avLst/>
                        </a:prstGeom>
                        <a:noFill/>
                        <a:ln w="9525">
                          <a:solidFill>
                            <a:schemeClr val="accent2"/>
                          </a:solidFill>
                          <a:round/>
                          <a:headEnd/>
                          <a:tailEnd/>
                        </a:ln>
                        <a:effectLst/>
                      </p:spPr>
                      <p:txBody>
                        <a:bodyPr/>
                        <a:lstStyle/>
                        <a:p>
                          <a:endParaRPr lang="en-US"/>
                        </a:p>
                      </p:txBody>
                    </p:sp>
                    <p:sp>
                      <p:nvSpPr>
                        <p:cNvPr id="453703" name="Line 71"/>
                        <p:cNvSpPr>
                          <a:spLocks noChangeShapeType="1"/>
                        </p:cNvSpPr>
                        <p:nvPr userDrawn="1"/>
                      </p:nvSpPr>
                      <p:spPr bwMode="hidden">
                        <a:xfrm rot="1678521" flipV="1">
                          <a:off x="1985" y="1876"/>
                          <a:ext cx="1357" cy="1516"/>
                        </a:xfrm>
                        <a:prstGeom prst="line">
                          <a:avLst/>
                        </a:prstGeom>
                        <a:noFill/>
                        <a:ln w="9525">
                          <a:solidFill>
                            <a:schemeClr val="accent2"/>
                          </a:solidFill>
                          <a:round/>
                          <a:headEnd/>
                          <a:tailEnd/>
                        </a:ln>
                        <a:effectLst/>
                      </p:spPr>
                      <p:txBody>
                        <a:bodyPr/>
                        <a:lstStyle/>
                        <a:p>
                          <a:endParaRPr lang="en-US"/>
                        </a:p>
                      </p:txBody>
                    </p:sp>
                    <p:sp>
                      <p:nvSpPr>
                        <p:cNvPr id="453704" name="Line 72"/>
                        <p:cNvSpPr>
                          <a:spLocks noChangeShapeType="1"/>
                        </p:cNvSpPr>
                        <p:nvPr userDrawn="1"/>
                      </p:nvSpPr>
                      <p:spPr bwMode="hidden">
                        <a:xfrm rot="1678521" flipV="1">
                          <a:off x="1936" y="2115"/>
                          <a:ext cx="1686" cy="1356"/>
                        </a:xfrm>
                        <a:prstGeom prst="line">
                          <a:avLst/>
                        </a:prstGeom>
                        <a:noFill/>
                        <a:ln w="9525">
                          <a:solidFill>
                            <a:schemeClr val="accent2"/>
                          </a:solidFill>
                          <a:round/>
                          <a:headEnd/>
                          <a:tailEnd/>
                        </a:ln>
                        <a:effectLst/>
                      </p:spPr>
                      <p:txBody>
                        <a:bodyPr/>
                        <a:lstStyle/>
                        <a:p>
                          <a:endParaRPr lang="en-US"/>
                        </a:p>
                      </p:txBody>
                    </p:sp>
                    <p:sp>
                      <p:nvSpPr>
                        <p:cNvPr id="453705" name="Line 73"/>
                        <p:cNvSpPr>
                          <a:spLocks noChangeShapeType="1"/>
                        </p:cNvSpPr>
                        <p:nvPr userDrawn="1"/>
                      </p:nvSpPr>
                      <p:spPr bwMode="hidden">
                        <a:xfrm rot="1678521" flipV="1">
                          <a:off x="1897" y="2287"/>
                          <a:ext cx="1880" cy="1225"/>
                        </a:xfrm>
                        <a:prstGeom prst="line">
                          <a:avLst/>
                        </a:prstGeom>
                        <a:noFill/>
                        <a:ln w="9525">
                          <a:solidFill>
                            <a:schemeClr val="accent2"/>
                          </a:solidFill>
                          <a:round/>
                          <a:headEnd/>
                          <a:tailEnd/>
                        </a:ln>
                        <a:effectLst/>
                      </p:spPr>
                      <p:txBody>
                        <a:bodyPr/>
                        <a:lstStyle/>
                        <a:p>
                          <a:endParaRPr lang="en-US"/>
                        </a:p>
                      </p:txBody>
                    </p:sp>
                    <p:sp>
                      <p:nvSpPr>
                        <p:cNvPr id="453706" name="Line 74"/>
                        <p:cNvSpPr>
                          <a:spLocks noChangeShapeType="1"/>
                        </p:cNvSpPr>
                        <p:nvPr userDrawn="1"/>
                      </p:nvSpPr>
                      <p:spPr bwMode="hidden">
                        <a:xfrm rot="1678521" flipV="1">
                          <a:off x="1855" y="2458"/>
                          <a:ext cx="2060" cy="1096"/>
                        </a:xfrm>
                        <a:prstGeom prst="line">
                          <a:avLst/>
                        </a:prstGeom>
                        <a:noFill/>
                        <a:ln w="9525">
                          <a:solidFill>
                            <a:schemeClr val="accent2"/>
                          </a:solidFill>
                          <a:round/>
                          <a:headEnd/>
                          <a:tailEnd/>
                        </a:ln>
                        <a:effectLst/>
                      </p:spPr>
                      <p:txBody>
                        <a:bodyPr/>
                        <a:lstStyle/>
                        <a:p>
                          <a:endParaRPr lang="en-US"/>
                        </a:p>
                      </p:txBody>
                    </p:sp>
                    <p:sp>
                      <p:nvSpPr>
                        <p:cNvPr id="453707" name="Line 75"/>
                        <p:cNvSpPr>
                          <a:spLocks noChangeShapeType="1"/>
                        </p:cNvSpPr>
                        <p:nvPr userDrawn="1"/>
                      </p:nvSpPr>
                      <p:spPr bwMode="hidden">
                        <a:xfrm rot="1678521" flipV="1">
                          <a:off x="1823" y="2640"/>
                          <a:ext cx="2224" cy="956"/>
                        </a:xfrm>
                        <a:prstGeom prst="line">
                          <a:avLst/>
                        </a:prstGeom>
                        <a:noFill/>
                        <a:ln w="9525">
                          <a:solidFill>
                            <a:schemeClr val="accent2"/>
                          </a:solidFill>
                          <a:round/>
                          <a:headEnd/>
                          <a:tailEnd/>
                        </a:ln>
                        <a:effectLst/>
                      </p:spPr>
                      <p:txBody>
                        <a:bodyPr/>
                        <a:lstStyle/>
                        <a:p>
                          <a:endParaRPr lang="en-US"/>
                        </a:p>
                      </p:txBody>
                    </p:sp>
                    <p:sp>
                      <p:nvSpPr>
                        <p:cNvPr id="453708" name="Line 76"/>
                        <p:cNvSpPr>
                          <a:spLocks noChangeShapeType="1"/>
                        </p:cNvSpPr>
                        <p:nvPr userDrawn="1"/>
                      </p:nvSpPr>
                      <p:spPr bwMode="hidden">
                        <a:xfrm rot="1678521" flipV="1">
                          <a:off x="1737" y="3059"/>
                          <a:ext cx="2520" cy="614"/>
                        </a:xfrm>
                        <a:prstGeom prst="line">
                          <a:avLst/>
                        </a:prstGeom>
                        <a:noFill/>
                        <a:ln w="9525">
                          <a:solidFill>
                            <a:schemeClr val="accent2"/>
                          </a:solidFill>
                          <a:round/>
                          <a:headEnd/>
                          <a:tailEnd/>
                        </a:ln>
                        <a:effectLst/>
                      </p:spPr>
                      <p:txBody>
                        <a:bodyPr/>
                        <a:lstStyle/>
                        <a:p>
                          <a:endParaRPr lang="en-US"/>
                        </a:p>
                      </p:txBody>
                    </p:sp>
                    <p:sp>
                      <p:nvSpPr>
                        <p:cNvPr id="453709" name="Line 77"/>
                        <p:cNvSpPr>
                          <a:spLocks noChangeShapeType="1"/>
                        </p:cNvSpPr>
                        <p:nvPr userDrawn="1"/>
                      </p:nvSpPr>
                      <p:spPr bwMode="hidden">
                        <a:xfrm rot="1678521">
                          <a:off x="1324" y="3150"/>
                          <a:ext cx="472" cy="1120"/>
                        </a:xfrm>
                        <a:prstGeom prst="line">
                          <a:avLst/>
                        </a:prstGeom>
                        <a:noFill/>
                        <a:ln w="9525">
                          <a:solidFill>
                            <a:schemeClr val="accent2"/>
                          </a:solidFill>
                          <a:round/>
                          <a:headEnd/>
                          <a:tailEnd/>
                        </a:ln>
                        <a:effectLst/>
                      </p:spPr>
                      <p:txBody>
                        <a:bodyPr/>
                        <a:lstStyle/>
                        <a:p>
                          <a:endParaRPr lang="en-US"/>
                        </a:p>
                      </p:txBody>
                    </p:sp>
                    <p:sp>
                      <p:nvSpPr>
                        <p:cNvPr id="453710" name="Line 78"/>
                        <p:cNvSpPr>
                          <a:spLocks noChangeShapeType="1"/>
                        </p:cNvSpPr>
                        <p:nvPr userDrawn="1"/>
                      </p:nvSpPr>
                      <p:spPr bwMode="hidden">
                        <a:xfrm rot="1678521" flipH="1">
                          <a:off x="1121" y="2961"/>
                          <a:ext cx="220" cy="1012"/>
                        </a:xfrm>
                        <a:prstGeom prst="line">
                          <a:avLst/>
                        </a:prstGeom>
                        <a:noFill/>
                        <a:ln w="9525">
                          <a:solidFill>
                            <a:schemeClr val="accent2"/>
                          </a:solidFill>
                          <a:round/>
                          <a:headEnd/>
                          <a:tailEnd/>
                        </a:ln>
                        <a:effectLst/>
                      </p:spPr>
                      <p:txBody>
                        <a:bodyPr/>
                        <a:lstStyle/>
                        <a:p>
                          <a:endParaRPr lang="en-US"/>
                        </a:p>
                      </p:txBody>
                    </p:sp>
                    <p:sp>
                      <p:nvSpPr>
                        <p:cNvPr id="453711" name="Line 79"/>
                        <p:cNvSpPr>
                          <a:spLocks noChangeShapeType="1"/>
                        </p:cNvSpPr>
                        <p:nvPr userDrawn="1"/>
                      </p:nvSpPr>
                      <p:spPr bwMode="hidden">
                        <a:xfrm rot="1678521" flipH="1">
                          <a:off x="1041" y="2935"/>
                          <a:ext cx="304" cy="990"/>
                        </a:xfrm>
                        <a:prstGeom prst="line">
                          <a:avLst/>
                        </a:prstGeom>
                        <a:noFill/>
                        <a:ln w="9525">
                          <a:solidFill>
                            <a:schemeClr val="accent2"/>
                          </a:solidFill>
                          <a:round/>
                          <a:headEnd/>
                          <a:tailEnd/>
                        </a:ln>
                        <a:effectLst/>
                      </p:spPr>
                      <p:txBody>
                        <a:bodyPr/>
                        <a:lstStyle/>
                        <a:p>
                          <a:endParaRPr lang="en-US"/>
                        </a:p>
                      </p:txBody>
                    </p:sp>
                    <p:sp>
                      <p:nvSpPr>
                        <p:cNvPr id="453712" name="Line 80"/>
                        <p:cNvSpPr>
                          <a:spLocks noChangeShapeType="1"/>
                        </p:cNvSpPr>
                        <p:nvPr userDrawn="1"/>
                      </p:nvSpPr>
                      <p:spPr bwMode="hidden">
                        <a:xfrm rot="1678521" flipH="1">
                          <a:off x="957" y="2910"/>
                          <a:ext cx="394" cy="971"/>
                        </a:xfrm>
                        <a:prstGeom prst="line">
                          <a:avLst/>
                        </a:prstGeom>
                        <a:noFill/>
                        <a:ln w="9525">
                          <a:solidFill>
                            <a:schemeClr val="accent2"/>
                          </a:solidFill>
                          <a:round/>
                          <a:headEnd/>
                          <a:tailEnd/>
                        </a:ln>
                        <a:effectLst/>
                      </p:spPr>
                      <p:txBody>
                        <a:bodyPr/>
                        <a:lstStyle/>
                        <a:p>
                          <a:endParaRPr lang="en-US"/>
                        </a:p>
                      </p:txBody>
                    </p:sp>
                    <p:sp>
                      <p:nvSpPr>
                        <p:cNvPr id="453713" name="Line 81"/>
                        <p:cNvSpPr>
                          <a:spLocks noChangeShapeType="1"/>
                        </p:cNvSpPr>
                        <p:nvPr userDrawn="1"/>
                      </p:nvSpPr>
                      <p:spPr bwMode="hidden">
                        <a:xfrm rot="1678521" flipH="1">
                          <a:off x="880" y="2885"/>
                          <a:ext cx="478" cy="943"/>
                        </a:xfrm>
                        <a:prstGeom prst="line">
                          <a:avLst/>
                        </a:prstGeom>
                        <a:noFill/>
                        <a:ln w="9525">
                          <a:solidFill>
                            <a:schemeClr val="accent2"/>
                          </a:solidFill>
                          <a:round/>
                          <a:headEnd/>
                          <a:tailEnd/>
                        </a:ln>
                        <a:effectLst/>
                      </p:spPr>
                      <p:txBody>
                        <a:bodyPr/>
                        <a:lstStyle/>
                        <a:p>
                          <a:endParaRPr lang="en-US"/>
                        </a:p>
                      </p:txBody>
                    </p:sp>
                    <p:sp>
                      <p:nvSpPr>
                        <p:cNvPr id="453714" name="Line 82"/>
                        <p:cNvSpPr>
                          <a:spLocks noChangeShapeType="1"/>
                        </p:cNvSpPr>
                        <p:nvPr userDrawn="1"/>
                      </p:nvSpPr>
                      <p:spPr bwMode="hidden">
                        <a:xfrm rot="1678521" flipH="1">
                          <a:off x="801" y="2863"/>
                          <a:ext cx="561" cy="910"/>
                        </a:xfrm>
                        <a:prstGeom prst="line">
                          <a:avLst/>
                        </a:prstGeom>
                        <a:noFill/>
                        <a:ln w="9525">
                          <a:solidFill>
                            <a:schemeClr val="accent2"/>
                          </a:solidFill>
                          <a:round/>
                          <a:headEnd/>
                          <a:tailEnd/>
                        </a:ln>
                        <a:effectLst/>
                      </p:spPr>
                      <p:txBody>
                        <a:bodyPr/>
                        <a:lstStyle/>
                        <a:p>
                          <a:endParaRPr lang="en-US"/>
                        </a:p>
                      </p:txBody>
                    </p:sp>
                    <p:sp>
                      <p:nvSpPr>
                        <p:cNvPr id="453715" name="Line 83"/>
                        <p:cNvSpPr>
                          <a:spLocks noChangeShapeType="1"/>
                        </p:cNvSpPr>
                        <p:nvPr userDrawn="1"/>
                      </p:nvSpPr>
                      <p:spPr bwMode="hidden">
                        <a:xfrm rot="1678521" flipH="1">
                          <a:off x="717" y="2836"/>
                          <a:ext cx="656" cy="878"/>
                        </a:xfrm>
                        <a:prstGeom prst="line">
                          <a:avLst/>
                        </a:prstGeom>
                        <a:noFill/>
                        <a:ln w="9525">
                          <a:solidFill>
                            <a:schemeClr val="accent2"/>
                          </a:solidFill>
                          <a:round/>
                          <a:headEnd/>
                          <a:tailEnd/>
                        </a:ln>
                        <a:effectLst/>
                      </p:spPr>
                      <p:txBody>
                        <a:bodyPr/>
                        <a:lstStyle/>
                        <a:p>
                          <a:endParaRPr lang="en-US"/>
                        </a:p>
                      </p:txBody>
                    </p:sp>
                    <p:sp>
                      <p:nvSpPr>
                        <p:cNvPr id="453716" name="Line 84"/>
                        <p:cNvSpPr>
                          <a:spLocks noChangeShapeType="1"/>
                        </p:cNvSpPr>
                        <p:nvPr userDrawn="1"/>
                      </p:nvSpPr>
                      <p:spPr bwMode="hidden">
                        <a:xfrm rot="1678521" flipH="1">
                          <a:off x="631" y="2810"/>
                          <a:ext cx="752" cy="842"/>
                        </a:xfrm>
                        <a:prstGeom prst="line">
                          <a:avLst/>
                        </a:prstGeom>
                        <a:noFill/>
                        <a:ln w="9525">
                          <a:solidFill>
                            <a:schemeClr val="accent2"/>
                          </a:solidFill>
                          <a:round/>
                          <a:headEnd/>
                          <a:tailEnd/>
                        </a:ln>
                        <a:effectLst/>
                      </p:spPr>
                      <p:txBody>
                        <a:bodyPr/>
                        <a:lstStyle/>
                        <a:p>
                          <a:endParaRPr lang="en-US"/>
                        </a:p>
                      </p:txBody>
                    </p:sp>
                    <p:sp>
                      <p:nvSpPr>
                        <p:cNvPr id="453717" name="Line 85"/>
                        <p:cNvSpPr>
                          <a:spLocks noChangeShapeType="1"/>
                        </p:cNvSpPr>
                        <p:nvPr userDrawn="1"/>
                      </p:nvSpPr>
                      <p:spPr bwMode="hidden">
                        <a:xfrm rot="1678521" flipH="1">
                          <a:off x="462" y="2758"/>
                          <a:ext cx="946" cy="751"/>
                        </a:xfrm>
                        <a:prstGeom prst="line">
                          <a:avLst/>
                        </a:prstGeom>
                        <a:noFill/>
                        <a:ln w="9525">
                          <a:solidFill>
                            <a:schemeClr val="accent2"/>
                          </a:solidFill>
                          <a:round/>
                          <a:headEnd/>
                          <a:tailEnd/>
                        </a:ln>
                        <a:effectLst/>
                      </p:spPr>
                      <p:txBody>
                        <a:bodyPr/>
                        <a:lstStyle/>
                        <a:p>
                          <a:endParaRPr lang="en-US"/>
                        </a:p>
                      </p:txBody>
                    </p:sp>
                    <p:sp>
                      <p:nvSpPr>
                        <p:cNvPr id="453718" name="Line 86"/>
                        <p:cNvSpPr>
                          <a:spLocks noChangeShapeType="1"/>
                        </p:cNvSpPr>
                        <p:nvPr userDrawn="1"/>
                      </p:nvSpPr>
                      <p:spPr bwMode="hidden">
                        <a:xfrm rot="1678521" flipH="1">
                          <a:off x="365" y="2729"/>
                          <a:ext cx="1058" cy="696"/>
                        </a:xfrm>
                        <a:prstGeom prst="line">
                          <a:avLst/>
                        </a:prstGeom>
                        <a:noFill/>
                        <a:ln w="9525">
                          <a:solidFill>
                            <a:schemeClr val="accent2"/>
                          </a:solidFill>
                          <a:round/>
                          <a:headEnd/>
                          <a:tailEnd/>
                        </a:ln>
                        <a:effectLst/>
                      </p:spPr>
                      <p:txBody>
                        <a:bodyPr/>
                        <a:lstStyle/>
                        <a:p>
                          <a:endParaRPr lang="en-US"/>
                        </a:p>
                      </p:txBody>
                    </p:sp>
                    <p:sp>
                      <p:nvSpPr>
                        <p:cNvPr id="453719" name="Line 87"/>
                        <p:cNvSpPr>
                          <a:spLocks noChangeShapeType="1"/>
                        </p:cNvSpPr>
                        <p:nvPr userDrawn="1"/>
                      </p:nvSpPr>
                      <p:spPr bwMode="hidden">
                        <a:xfrm rot="1678521" flipH="1">
                          <a:off x="265" y="2697"/>
                          <a:ext cx="1174" cy="636"/>
                        </a:xfrm>
                        <a:prstGeom prst="line">
                          <a:avLst/>
                        </a:prstGeom>
                        <a:noFill/>
                        <a:ln w="9525">
                          <a:solidFill>
                            <a:schemeClr val="accent2"/>
                          </a:solidFill>
                          <a:round/>
                          <a:headEnd/>
                          <a:tailEnd/>
                        </a:ln>
                        <a:effectLst/>
                      </p:spPr>
                      <p:txBody>
                        <a:bodyPr/>
                        <a:lstStyle/>
                        <a:p>
                          <a:endParaRPr lang="en-US"/>
                        </a:p>
                      </p:txBody>
                    </p:sp>
                    <p:sp>
                      <p:nvSpPr>
                        <p:cNvPr id="453720" name="Line 88"/>
                        <p:cNvSpPr>
                          <a:spLocks noChangeShapeType="1"/>
                        </p:cNvSpPr>
                        <p:nvPr userDrawn="1"/>
                      </p:nvSpPr>
                      <p:spPr bwMode="hidden">
                        <a:xfrm rot="1678521" flipH="1">
                          <a:off x="55" y="2632"/>
                          <a:ext cx="1431" cy="481"/>
                        </a:xfrm>
                        <a:prstGeom prst="line">
                          <a:avLst/>
                        </a:prstGeom>
                        <a:noFill/>
                        <a:ln w="9525">
                          <a:solidFill>
                            <a:schemeClr val="accent2"/>
                          </a:solidFill>
                          <a:round/>
                          <a:headEnd/>
                          <a:tailEnd/>
                        </a:ln>
                        <a:effectLst/>
                      </p:spPr>
                      <p:txBody>
                        <a:bodyPr/>
                        <a:lstStyle/>
                        <a:p>
                          <a:endParaRPr lang="en-US"/>
                        </a:p>
                      </p:txBody>
                    </p:sp>
                    <p:sp>
                      <p:nvSpPr>
                        <p:cNvPr id="453721" name="Line 89"/>
                        <p:cNvSpPr>
                          <a:spLocks noChangeShapeType="1"/>
                        </p:cNvSpPr>
                        <p:nvPr userDrawn="1"/>
                      </p:nvSpPr>
                      <p:spPr bwMode="hidden">
                        <a:xfrm rot="1678521" flipH="1">
                          <a:off x="-1" y="2607"/>
                          <a:ext cx="1513" cy="371"/>
                        </a:xfrm>
                        <a:prstGeom prst="line">
                          <a:avLst/>
                        </a:prstGeom>
                        <a:noFill/>
                        <a:ln w="9525">
                          <a:solidFill>
                            <a:schemeClr val="accent2"/>
                          </a:solidFill>
                          <a:round/>
                          <a:headEnd/>
                          <a:tailEnd/>
                        </a:ln>
                        <a:effectLst/>
                      </p:spPr>
                      <p:txBody>
                        <a:bodyPr/>
                        <a:lstStyle/>
                        <a:p>
                          <a:endParaRPr lang="en-US"/>
                        </a:p>
                      </p:txBody>
                    </p:sp>
                    <p:sp>
                      <p:nvSpPr>
                        <p:cNvPr id="453722" name="Line 90"/>
                        <p:cNvSpPr>
                          <a:spLocks noChangeShapeType="1"/>
                        </p:cNvSpPr>
                        <p:nvPr userDrawn="1"/>
                      </p:nvSpPr>
                      <p:spPr bwMode="hidden">
                        <a:xfrm rot="1678521" flipH="1">
                          <a:off x="-72" y="2570"/>
                          <a:ext cx="1648" cy="107"/>
                        </a:xfrm>
                        <a:prstGeom prst="line">
                          <a:avLst/>
                        </a:prstGeom>
                        <a:noFill/>
                        <a:ln w="9525">
                          <a:solidFill>
                            <a:schemeClr val="accent2"/>
                          </a:solidFill>
                          <a:round/>
                          <a:headEnd/>
                          <a:tailEnd/>
                        </a:ln>
                        <a:effectLst/>
                      </p:spPr>
                      <p:txBody>
                        <a:bodyPr/>
                        <a:lstStyle/>
                        <a:p>
                          <a:endParaRPr lang="en-US"/>
                        </a:p>
                      </p:txBody>
                    </p:sp>
                    <p:sp>
                      <p:nvSpPr>
                        <p:cNvPr id="453723" name="Line 91"/>
                        <p:cNvSpPr>
                          <a:spLocks noChangeShapeType="1"/>
                        </p:cNvSpPr>
                        <p:nvPr userDrawn="1"/>
                      </p:nvSpPr>
                      <p:spPr bwMode="hidden">
                        <a:xfrm rot="1678521" flipH="1" flipV="1">
                          <a:off x="-237" y="1095"/>
                          <a:ext cx="2219" cy="1364"/>
                        </a:xfrm>
                        <a:prstGeom prst="line">
                          <a:avLst/>
                        </a:prstGeom>
                        <a:noFill/>
                        <a:ln w="9525">
                          <a:solidFill>
                            <a:schemeClr val="accent2"/>
                          </a:solidFill>
                          <a:round/>
                          <a:headEnd/>
                          <a:tailEnd/>
                        </a:ln>
                        <a:effectLst/>
                      </p:spPr>
                      <p:txBody>
                        <a:bodyPr/>
                        <a:lstStyle/>
                        <a:p>
                          <a:endParaRPr lang="en-US"/>
                        </a:p>
                      </p:txBody>
                    </p:sp>
                    <p:sp>
                      <p:nvSpPr>
                        <p:cNvPr id="453724" name="Line 92"/>
                        <p:cNvSpPr>
                          <a:spLocks noChangeShapeType="1"/>
                        </p:cNvSpPr>
                        <p:nvPr userDrawn="1"/>
                      </p:nvSpPr>
                      <p:spPr bwMode="hidden">
                        <a:xfrm rot="1678521" flipH="1" flipV="1">
                          <a:off x="-43" y="962"/>
                          <a:ext cx="2071" cy="1541"/>
                        </a:xfrm>
                        <a:prstGeom prst="line">
                          <a:avLst/>
                        </a:prstGeom>
                        <a:noFill/>
                        <a:ln w="9525">
                          <a:solidFill>
                            <a:schemeClr val="accent2"/>
                          </a:solidFill>
                          <a:round/>
                          <a:headEnd/>
                          <a:tailEnd/>
                        </a:ln>
                        <a:effectLst/>
                      </p:spPr>
                      <p:txBody>
                        <a:bodyPr/>
                        <a:lstStyle/>
                        <a:p>
                          <a:endParaRPr lang="en-US"/>
                        </a:p>
                      </p:txBody>
                    </p:sp>
                    <p:sp>
                      <p:nvSpPr>
                        <p:cNvPr id="453725" name="Line 93"/>
                        <p:cNvSpPr>
                          <a:spLocks noChangeShapeType="1"/>
                        </p:cNvSpPr>
                        <p:nvPr userDrawn="1"/>
                      </p:nvSpPr>
                      <p:spPr bwMode="hidden">
                        <a:xfrm rot="1678521" flipH="1" flipV="1">
                          <a:off x="418" y="826"/>
                          <a:ext cx="1672" cy="1780"/>
                        </a:xfrm>
                        <a:prstGeom prst="line">
                          <a:avLst/>
                        </a:prstGeom>
                        <a:noFill/>
                        <a:ln w="9525">
                          <a:solidFill>
                            <a:schemeClr val="accent2"/>
                          </a:solidFill>
                          <a:round/>
                          <a:headEnd/>
                          <a:tailEnd/>
                        </a:ln>
                        <a:effectLst/>
                      </p:spPr>
                      <p:txBody>
                        <a:bodyPr/>
                        <a:lstStyle/>
                        <a:p>
                          <a:endParaRPr lang="en-US"/>
                        </a:p>
                      </p:txBody>
                    </p:sp>
                    <p:sp>
                      <p:nvSpPr>
                        <p:cNvPr id="453726" name="Line 94"/>
                        <p:cNvSpPr>
                          <a:spLocks noChangeShapeType="1"/>
                        </p:cNvSpPr>
                        <p:nvPr userDrawn="1"/>
                      </p:nvSpPr>
                      <p:spPr bwMode="hidden">
                        <a:xfrm rot="1678521" flipH="1" flipV="1">
                          <a:off x="634" y="808"/>
                          <a:ext cx="1473" cy="1852"/>
                        </a:xfrm>
                        <a:prstGeom prst="line">
                          <a:avLst/>
                        </a:prstGeom>
                        <a:noFill/>
                        <a:ln w="9525">
                          <a:solidFill>
                            <a:schemeClr val="accent2"/>
                          </a:solidFill>
                          <a:round/>
                          <a:headEnd/>
                          <a:tailEnd/>
                        </a:ln>
                        <a:effectLst/>
                      </p:spPr>
                      <p:txBody>
                        <a:bodyPr/>
                        <a:lstStyle/>
                        <a:p>
                          <a:endParaRPr lang="en-US"/>
                        </a:p>
                      </p:txBody>
                    </p:sp>
                    <p:sp>
                      <p:nvSpPr>
                        <p:cNvPr id="453727" name="Line 95"/>
                        <p:cNvSpPr>
                          <a:spLocks noChangeShapeType="1"/>
                        </p:cNvSpPr>
                        <p:nvPr userDrawn="1"/>
                      </p:nvSpPr>
                      <p:spPr bwMode="hidden">
                        <a:xfrm rot="1678521" flipH="1" flipV="1">
                          <a:off x="1094" y="827"/>
                          <a:ext cx="1030" cy="1945"/>
                        </a:xfrm>
                        <a:prstGeom prst="line">
                          <a:avLst/>
                        </a:prstGeom>
                        <a:noFill/>
                        <a:ln w="9525">
                          <a:solidFill>
                            <a:schemeClr val="accent2"/>
                          </a:solidFill>
                          <a:round/>
                          <a:headEnd/>
                          <a:tailEnd/>
                        </a:ln>
                        <a:effectLst/>
                      </p:spPr>
                      <p:txBody>
                        <a:bodyPr/>
                        <a:lstStyle/>
                        <a:p>
                          <a:endParaRPr lang="en-US"/>
                        </a:p>
                      </p:txBody>
                    </p:sp>
                    <p:sp>
                      <p:nvSpPr>
                        <p:cNvPr id="453728" name="Line 96"/>
                        <p:cNvSpPr>
                          <a:spLocks noChangeShapeType="1"/>
                        </p:cNvSpPr>
                        <p:nvPr userDrawn="1"/>
                      </p:nvSpPr>
                      <p:spPr bwMode="hidden">
                        <a:xfrm rot="1678521" flipH="1" flipV="1">
                          <a:off x="1302" y="857"/>
                          <a:ext cx="829" cy="1970"/>
                        </a:xfrm>
                        <a:prstGeom prst="line">
                          <a:avLst/>
                        </a:prstGeom>
                        <a:noFill/>
                        <a:ln w="9525">
                          <a:solidFill>
                            <a:schemeClr val="accent2"/>
                          </a:solidFill>
                          <a:round/>
                          <a:headEnd/>
                          <a:tailEnd/>
                        </a:ln>
                        <a:effectLst/>
                      </p:spPr>
                      <p:txBody>
                        <a:bodyPr/>
                        <a:lstStyle/>
                        <a:p>
                          <a:endParaRPr lang="en-US"/>
                        </a:p>
                      </p:txBody>
                    </p:sp>
                    <p:sp>
                      <p:nvSpPr>
                        <p:cNvPr id="453729" name="Line 97"/>
                        <p:cNvSpPr>
                          <a:spLocks noChangeShapeType="1"/>
                        </p:cNvSpPr>
                        <p:nvPr userDrawn="1"/>
                      </p:nvSpPr>
                      <p:spPr bwMode="hidden">
                        <a:xfrm rot="1678521" flipH="1" flipV="1">
                          <a:off x="1496" y="901"/>
                          <a:ext cx="633" cy="1978"/>
                        </a:xfrm>
                        <a:prstGeom prst="line">
                          <a:avLst/>
                        </a:prstGeom>
                        <a:noFill/>
                        <a:ln w="9525">
                          <a:solidFill>
                            <a:schemeClr val="accent2"/>
                          </a:solidFill>
                          <a:round/>
                          <a:headEnd/>
                          <a:tailEnd/>
                        </a:ln>
                        <a:effectLst/>
                      </p:spPr>
                      <p:txBody>
                        <a:bodyPr/>
                        <a:lstStyle/>
                        <a:p>
                          <a:endParaRPr lang="en-US"/>
                        </a:p>
                      </p:txBody>
                    </p:sp>
                    <p:sp>
                      <p:nvSpPr>
                        <p:cNvPr id="453730" name="Line 98"/>
                        <p:cNvSpPr>
                          <a:spLocks noChangeShapeType="1"/>
                        </p:cNvSpPr>
                        <p:nvPr userDrawn="1"/>
                      </p:nvSpPr>
                      <p:spPr bwMode="hidden">
                        <a:xfrm rot="1678521" flipH="1" flipV="1">
                          <a:off x="1679" y="952"/>
                          <a:ext cx="447" cy="1978"/>
                        </a:xfrm>
                        <a:prstGeom prst="line">
                          <a:avLst/>
                        </a:prstGeom>
                        <a:noFill/>
                        <a:ln w="9525">
                          <a:solidFill>
                            <a:schemeClr val="accent2"/>
                          </a:solidFill>
                          <a:round/>
                          <a:headEnd/>
                          <a:tailEnd/>
                        </a:ln>
                        <a:effectLst/>
                      </p:spPr>
                      <p:txBody>
                        <a:bodyPr/>
                        <a:lstStyle/>
                        <a:p>
                          <a:endParaRPr lang="en-US"/>
                        </a:p>
                      </p:txBody>
                    </p:sp>
                    <p:sp>
                      <p:nvSpPr>
                        <p:cNvPr id="453731" name="Line 99"/>
                        <p:cNvSpPr>
                          <a:spLocks noChangeShapeType="1"/>
                        </p:cNvSpPr>
                        <p:nvPr userDrawn="1"/>
                      </p:nvSpPr>
                      <p:spPr bwMode="hidden">
                        <a:xfrm rot="1678521" flipH="1" flipV="1">
                          <a:off x="1859" y="1013"/>
                          <a:ext cx="261" cy="1962"/>
                        </a:xfrm>
                        <a:prstGeom prst="line">
                          <a:avLst/>
                        </a:prstGeom>
                        <a:noFill/>
                        <a:ln w="9525">
                          <a:solidFill>
                            <a:schemeClr val="accent2"/>
                          </a:solidFill>
                          <a:round/>
                          <a:headEnd/>
                          <a:tailEnd/>
                        </a:ln>
                        <a:effectLst/>
                      </p:spPr>
                      <p:txBody>
                        <a:bodyPr/>
                        <a:lstStyle/>
                        <a:p>
                          <a:endParaRPr lang="en-US"/>
                        </a:p>
                      </p:txBody>
                    </p:sp>
                  </p:grpSp>
                </p:grpSp>
              </p:grpSp>
            </p:grpSp>
          </p:grpSp>
          <p:grpSp>
            <p:nvGrpSpPr>
              <p:cNvPr id="453732" name="Group 100"/>
              <p:cNvGrpSpPr>
                <a:grpSpLocks/>
              </p:cNvGrpSpPr>
              <p:nvPr userDrawn="1"/>
            </p:nvGrpSpPr>
            <p:grpSpPr bwMode="auto">
              <a:xfrm>
                <a:off x="402" y="1454"/>
                <a:ext cx="2787" cy="2866"/>
                <a:chOff x="2" y="1454"/>
                <a:chExt cx="2787" cy="2866"/>
              </a:xfrm>
            </p:grpSpPr>
            <p:sp>
              <p:nvSpPr>
                <p:cNvPr id="453733" name="Line 101"/>
                <p:cNvSpPr>
                  <a:spLocks noChangeShapeType="1"/>
                </p:cNvSpPr>
                <p:nvPr userDrawn="1"/>
              </p:nvSpPr>
              <p:spPr bwMode="hidden">
                <a:xfrm rot="1678521" flipV="1">
                  <a:off x="2057" y="1454"/>
                  <a:ext cx="732" cy="1778"/>
                </a:xfrm>
                <a:prstGeom prst="line">
                  <a:avLst/>
                </a:prstGeom>
                <a:noFill/>
                <a:ln w="9525">
                  <a:solidFill>
                    <a:schemeClr val="accent2"/>
                  </a:solidFill>
                  <a:round/>
                  <a:headEnd/>
                  <a:tailEnd/>
                </a:ln>
                <a:effectLst/>
              </p:spPr>
              <p:txBody>
                <a:bodyPr/>
                <a:lstStyle/>
                <a:p>
                  <a:endParaRPr lang="en-US"/>
                </a:p>
              </p:txBody>
            </p:sp>
            <p:sp>
              <p:nvSpPr>
                <p:cNvPr id="453734" name="Line 102"/>
                <p:cNvSpPr>
                  <a:spLocks noChangeShapeType="1"/>
                </p:cNvSpPr>
                <p:nvPr userDrawn="1"/>
              </p:nvSpPr>
              <p:spPr bwMode="hidden">
                <a:xfrm flipH="1" flipV="1">
                  <a:off x="870" y="3854"/>
                  <a:ext cx="223" cy="463"/>
                </a:xfrm>
                <a:prstGeom prst="line">
                  <a:avLst/>
                </a:prstGeom>
                <a:noFill/>
                <a:ln w="19050">
                  <a:solidFill>
                    <a:schemeClr val="accent2"/>
                  </a:solidFill>
                  <a:round/>
                  <a:headEnd/>
                  <a:tailEnd/>
                </a:ln>
                <a:effectLst/>
              </p:spPr>
              <p:txBody>
                <a:bodyPr/>
                <a:lstStyle/>
                <a:p>
                  <a:endParaRPr lang="en-US"/>
                </a:p>
              </p:txBody>
            </p:sp>
            <p:grpSp>
              <p:nvGrpSpPr>
                <p:cNvPr id="453735" name="Group 103"/>
                <p:cNvGrpSpPr>
                  <a:grpSpLocks/>
                </p:cNvGrpSpPr>
                <p:nvPr userDrawn="1"/>
              </p:nvGrpSpPr>
              <p:grpSpPr bwMode="auto">
                <a:xfrm>
                  <a:off x="2" y="2738"/>
                  <a:ext cx="1317" cy="1582"/>
                  <a:chOff x="2" y="2738"/>
                  <a:chExt cx="1317" cy="1582"/>
                </a:xfrm>
              </p:grpSpPr>
              <p:sp>
                <p:nvSpPr>
                  <p:cNvPr id="453736" name="Line 104"/>
                  <p:cNvSpPr>
                    <a:spLocks noChangeShapeType="1"/>
                  </p:cNvSpPr>
                  <p:nvPr userDrawn="1"/>
                </p:nvSpPr>
                <p:spPr bwMode="hidden">
                  <a:xfrm flipH="1">
                    <a:off x="697" y="3855"/>
                    <a:ext cx="173" cy="187"/>
                  </a:xfrm>
                  <a:prstGeom prst="line">
                    <a:avLst/>
                  </a:prstGeom>
                  <a:noFill/>
                  <a:ln w="19050">
                    <a:solidFill>
                      <a:schemeClr val="accent2"/>
                    </a:solidFill>
                    <a:round/>
                    <a:headEnd/>
                    <a:tailEnd/>
                  </a:ln>
                  <a:effectLst/>
                </p:spPr>
                <p:txBody>
                  <a:bodyPr/>
                  <a:lstStyle/>
                  <a:p>
                    <a:endParaRPr lang="en-US"/>
                  </a:p>
                </p:txBody>
              </p:sp>
              <p:sp>
                <p:nvSpPr>
                  <p:cNvPr id="453737" name="Freeform 105"/>
                  <p:cNvSpPr>
                    <a:spLocks/>
                  </p:cNvSpPr>
                  <p:nvPr userDrawn="1"/>
                </p:nvSpPr>
                <p:spPr bwMode="hidden">
                  <a:xfrm>
                    <a:off x="2" y="3218"/>
                    <a:ext cx="1006" cy="1102"/>
                  </a:xfrm>
                  <a:custGeom>
                    <a:avLst/>
                    <a:gdLst/>
                    <a:ahLst/>
                    <a:cxnLst>
                      <a:cxn ang="0">
                        <a:pos x="1006" y="1102"/>
                      </a:cxn>
                      <a:cxn ang="0">
                        <a:pos x="696" y="823"/>
                      </a:cxn>
                      <a:cxn ang="0">
                        <a:pos x="333" y="447"/>
                      </a:cxn>
                      <a:cxn ang="0">
                        <a:pos x="51" y="76"/>
                      </a:cxn>
                      <a:cxn ang="0">
                        <a:pos x="0" y="0"/>
                      </a:cxn>
                    </a:cxnLst>
                    <a:rect l="0" t="0" r="r" b="b"/>
                    <a:pathLst>
                      <a:path w="1006" h="1102">
                        <a:moveTo>
                          <a:pt x="1006" y="1102"/>
                        </a:moveTo>
                        <a:lnTo>
                          <a:pt x="696" y="823"/>
                        </a:lnTo>
                        <a:lnTo>
                          <a:pt x="333" y="447"/>
                        </a:lnTo>
                        <a:lnTo>
                          <a:pt x="51" y="76"/>
                        </a:lnTo>
                        <a:lnTo>
                          <a:pt x="0" y="0"/>
                        </a:lnTo>
                      </a:path>
                    </a:pathLst>
                  </a:custGeom>
                  <a:noFill/>
                  <a:ln w="19050" cmpd="sng">
                    <a:solidFill>
                      <a:schemeClr val="accent2"/>
                    </a:solidFill>
                    <a:round/>
                    <a:headEnd type="none" w="med" len="med"/>
                    <a:tailEnd type="none" w="med" len="med"/>
                  </a:ln>
                  <a:effectLst/>
                </p:spPr>
                <p:txBody>
                  <a:bodyPr/>
                  <a:lstStyle/>
                  <a:p>
                    <a:endParaRPr lang="en-US"/>
                  </a:p>
                </p:txBody>
              </p:sp>
              <p:sp>
                <p:nvSpPr>
                  <p:cNvPr id="453738" name="Line 106"/>
                  <p:cNvSpPr>
                    <a:spLocks noChangeShapeType="1"/>
                  </p:cNvSpPr>
                  <p:nvPr userDrawn="1"/>
                </p:nvSpPr>
                <p:spPr bwMode="hidden">
                  <a:xfrm flipH="1">
                    <a:off x="1242" y="4231"/>
                    <a:ext cx="77" cy="88"/>
                  </a:xfrm>
                  <a:prstGeom prst="line">
                    <a:avLst/>
                  </a:prstGeom>
                  <a:noFill/>
                  <a:ln w="19050">
                    <a:solidFill>
                      <a:schemeClr val="accent2"/>
                    </a:solidFill>
                    <a:round/>
                    <a:headEnd/>
                    <a:tailEnd/>
                  </a:ln>
                  <a:effectLst/>
                </p:spPr>
                <p:txBody>
                  <a:bodyPr/>
                  <a:lstStyle/>
                  <a:p>
                    <a:endParaRPr lang="en-US"/>
                  </a:p>
                </p:txBody>
              </p:sp>
              <p:sp>
                <p:nvSpPr>
                  <p:cNvPr id="453739" name="Line 107"/>
                  <p:cNvSpPr>
                    <a:spLocks noChangeShapeType="1"/>
                  </p:cNvSpPr>
                  <p:nvPr userDrawn="1"/>
                </p:nvSpPr>
                <p:spPr bwMode="hidden">
                  <a:xfrm flipH="1" flipV="1">
                    <a:off x="340" y="3668"/>
                    <a:ext cx="532" cy="185"/>
                  </a:xfrm>
                  <a:prstGeom prst="line">
                    <a:avLst/>
                  </a:prstGeom>
                  <a:noFill/>
                  <a:ln w="19050">
                    <a:solidFill>
                      <a:schemeClr val="accent2"/>
                    </a:solidFill>
                    <a:round/>
                    <a:headEnd/>
                    <a:tailEnd/>
                  </a:ln>
                  <a:effectLst/>
                </p:spPr>
                <p:txBody>
                  <a:bodyPr/>
                  <a:lstStyle/>
                  <a:p>
                    <a:endParaRPr lang="en-US"/>
                  </a:p>
                </p:txBody>
              </p:sp>
              <p:sp>
                <p:nvSpPr>
                  <p:cNvPr id="453740" name="Line 108"/>
                  <p:cNvSpPr>
                    <a:spLocks noChangeShapeType="1"/>
                  </p:cNvSpPr>
                  <p:nvPr userDrawn="1"/>
                </p:nvSpPr>
                <p:spPr bwMode="hidden">
                  <a:xfrm flipH="1" flipV="1">
                    <a:off x="237" y="3101"/>
                    <a:ext cx="101" cy="567"/>
                  </a:xfrm>
                  <a:prstGeom prst="line">
                    <a:avLst/>
                  </a:prstGeom>
                  <a:noFill/>
                  <a:ln w="19050">
                    <a:solidFill>
                      <a:schemeClr val="accent2"/>
                    </a:solidFill>
                    <a:round/>
                    <a:headEnd/>
                    <a:tailEnd/>
                  </a:ln>
                  <a:effectLst/>
                </p:spPr>
                <p:txBody>
                  <a:bodyPr/>
                  <a:lstStyle/>
                  <a:p>
                    <a:endParaRPr lang="en-US"/>
                  </a:p>
                </p:txBody>
              </p:sp>
              <p:sp>
                <p:nvSpPr>
                  <p:cNvPr id="453741" name="Line 109"/>
                  <p:cNvSpPr>
                    <a:spLocks noChangeShapeType="1"/>
                  </p:cNvSpPr>
                  <p:nvPr userDrawn="1"/>
                </p:nvSpPr>
                <p:spPr bwMode="hidden">
                  <a:xfrm flipH="1" flipV="1">
                    <a:off x="2" y="3009"/>
                    <a:ext cx="235" cy="92"/>
                  </a:xfrm>
                  <a:prstGeom prst="line">
                    <a:avLst/>
                  </a:prstGeom>
                  <a:noFill/>
                  <a:ln w="19050">
                    <a:solidFill>
                      <a:schemeClr val="accent2"/>
                    </a:solidFill>
                    <a:round/>
                    <a:headEnd/>
                    <a:tailEnd/>
                  </a:ln>
                  <a:effectLst/>
                </p:spPr>
                <p:txBody>
                  <a:bodyPr/>
                  <a:lstStyle/>
                  <a:p>
                    <a:endParaRPr lang="en-US"/>
                  </a:p>
                </p:txBody>
              </p:sp>
              <p:sp>
                <p:nvSpPr>
                  <p:cNvPr id="453742" name="Line 110"/>
                  <p:cNvSpPr>
                    <a:spLocks noChangeShapeType="1"/>
                  </p:cNvSpPr>
                  <p:nvPr userDrawn="1"/>
                </p:nvSpPr>
                <p:spPr bwMode="hidden">
                  <a:xfrm flipV="1">
                    <a:off x="54" y="3101"/>
                    <a:ext cx="182" cy="194"/>
                  </a:xfrm>
                  <a:prstGeom prst="line">
                    <a:avLst/>
                  </a:prstGeom>
                  <a:noFill/>
                  <a:ln w="19050">
                    <a:solidFill>
                      <a:schemeClr val="accent2"/>
                    </a:solidFill>
                    <a:round/>
                    <a:headEnd/>
                    <a:tailEnd/>
                  </a:ln>
                  <a:effectLst/>
                </p:spPr>
                <p:txBody>
                  <a:bodyPr/>
                  <a:lstStyle/>
                  <a:p>
                    <a:endParaRPr lang="en-US"/>
                  </a:p>
                </p:txBody>
              </p:sp>
              <p:sp>
                <p:nvSpPr>
                  <p:cNvPr id="453743" name="Line 111"/>
                  <p:cNvSpPr>
                    <a:spLocks noChangeShapeType="1"/>
                  </p:cNvSpPr>
                  <p:nvPr userDrawn="1"/>
                </p:nvSpPr>
                <p:spPr bwMode="hidden">
                  <a:xfrm flipH="1">
                    <a:off x="336" y="3476"/>
                    <a:ext cx="176" cy="192"/>
                  </a:xfrm>
                  <a:prstGeom prst="line">
                    <a:avLst/>
                  </a:prstGeom>
                  <a:noFill/>
                  <a:ln w="19050">
                    <a:solidFill>
                      <a:schemeClr val="accent2"/>
                    </a:solidFill>
                    <a:round/>
                    <a:headEnd/>
                    <a:tailEnd/>
                  </a:ln>
                  <a:effectLst/>
                </p:spPr>
                <p:txBody>
                  <a:bodyPr/>
                  <a:lstStyle/>
                  <a:p>
                    <a:endParaRPr lang="en-US"/>
                  </a:p>
                </p:txBody>
              </p:sp>
              <p:sp>
                <p:nvSpPr>
                  <p:cNvPr id="453744" name="Line 112"/>
                  <p:cNvSpPr>
                    <a:spLocks noChangeShapeType="1"/>
                  </p:cNvSpPr>
                  <p:nvPr userDrawn="1"/>
                </p:nvSpPr>
                <p:spPr bwMode="hidden">
                  <a:xfrm flipV="1">
                    <a:off x="3" y="2738"/>
                    <a:ext cx="14" cy="23"/>
                  </a:xfrm>
                  <a:prstGeom prst="line">
                    <a:avLst/>
                  </a:prstGeom>
                  <a:noFill/>
                  <a:ln w="19050">
                    <a:solidFill>
                      <a:schemeClr val="accent2"/>
                    </a:solidFill>
                    <a:round/>
                    <a:headEnd/>
                    <a:tailEnd/>
                  </a:ln>
                  <a:effectLst/>
                </p:spPr>
                <p:txBody>
                  <a:bodyPr/>
                  <a:lstStyle/>
                  <a:p>
                    <a:endParaRPr lang="en-US"/>
                  </a:p>
                </p:txBody>
              </p:sp>
            </p:grpSp>
          </p:grpSp>
        </p:grpSp>
        <p:grpSp>
          <p:nvGrpSpPr>
            <p:cNvPr id="453745" name="Group 113"/>
            <p:cNvGrpSpPr>
              <a:grpSpLocks/>
            </p:cNvGrpSpPr>
            <p:nvPr userDrawn="1"/>
          </p:nvGrpSpPr>
          <p:grpSpPr bwMode="auto">
            <a:xfrm>
              <a:off x="16" y="1326"/>
              <a:ext cx="3325" cy="2948"/>
              <a:chOff x="16" y="1326"/>
              <a:chExt cx="3325" cy="2948"/>
            </a:xfrm>
          </p:grpSpPr>
          <p:sp>
            <p:nvSpPr>
              <p:cNvPr id="453746" name="Freeform 114"/>
              <p:cNvSpPr>
                <a:spLocks/>
              </p:cNvSpPr>
              <p:nvPr/>
            </p:nvSpPr>
            <p:spPr bwMode="hidden">
              <a:xfrm>
                <a:off x="16" y="2656"/>
                <a:ext cx="1440" cy="1618"/>
              </a:xfrm>
              <a:custGeom>
                <a:avLst/>
                <a:gdLst/>
                <a:ahLst/>
                <a:cxnLst>
                  <a:cxn ang="0">
                    <a:pos x="873" y="1150"/>
                  </a:cxn>
                  <a:cxn ang="0">
                    <a:pos x="741" y="1019"/>
                  </a:cxn>
                  <a:cxn ang="0">
                    <a:pos x="610" y="875"/>
                  </a:cxn>
                  <a:cxn ang="0">
                    <a:pos x="490" y="737"/>
                  </a:cxn>
                  <a:cxn ang="0">
                    <a:pos x="377" y="593"/>
                  </a:cxn>
                  <a:cxn ang="0">
                    <a:pos x="275" y="443"/>
                  </a:cxn>
                  <a:cxn ang="0">
                    <a:pos x="173" y="299"/>
                  </a:cxn>
                  <a:cxn ang="0">
                    <a:pos x="84" y="149"/>
                  </a:cxn>
                  <a:cxn ang="0">
                    <a:pos x="0" y="0"/>
                  </a:cxn>
                  <a:cxn ang="0">
                    <a:pos x="0" y="11"/>
                  </a:cxn>
                  <a:cxn ang="0">
                    <a:pos x="84" y="155"/>
                  </a:cxn>
                  <a:cxn ang="0">
                    <a:pos x="173" y="305"/>
                  </a:cxn>
                  <a:cxn ang="0">
                    <a:pos x="269" y="449"/>
                  </a:cxn>
                  <a:cxn ang="0">
                    <a:pos x="377" y="593"/>
                  </a:cxn>
                  <a:cxn ang="0">
                    <a:pos x="490" y="737"/>
                  </a:cxn>
                  <a:cxn ang="0">
                    <a:pos x="610" y="881"/>
                  </a:cxn>
                  <a:cxn ang="0">
                    <a:pos x="735" y="1019"/>
                  </a:cxn>
                  <a:cxn ang="0">
                    <a:pos x="873" y="1150"/>
                  </a:cxn>
                  <a:cxn ang="0">
                    <a:pos x="1010" y="1276"/>
                  </a:cxn>
                  <a:cxn ang="0">
                    <a:pos x="1148" y="1396"/>
                  </a:cxn>
                  <a:cxn ang="0">
                    <a:pos x="1286" y="1510"/>
                  </a:cxn>
                  <a:cxn ang="0">
                    <a:pos x="1429" y="1618"/>
                  </a:cxn>
                  <a:cxn ang="0">
                    <a:pos x="1435" y="1618"/>
                  </a:cxn>
                  <a:cxn ang="0">
                    <a:pos x="1292" y="1510"/>
                  </a:cxn>
                  <a:cxn ang="0">
                    <a:pos x="1154" y="1396"/>
                  </a:cxn>
                  <a:cxn ang="0">
                    <a:pos x="1010" y="1276"/>
                  </a:cxn>
                  <a:cxn ang="0">
                    <a:pos x="873" y="1150"/>
                  </a:cxn>
                  <a:cxn ang="0">
                    <a:pos x="873" y="1150"/>
                  </a:cxn>
                </a:cxnLst>
                <a:rect l="0" t="0" r="r" b="b"/>
                <a:pathLst>
                  <a:path w="1435" h="1618">
                    <a:moveTo>
                      <a:pt x="873" y="1150"/>
                    </a:moveTo>
                    <a:lnTo>
                      <a:pt x="741" y="1019"/>
                    </a:lnTo>
                    <a:lnTo>
                      <a:pt x="610" y="875"/>
                    </a:lnTo>
                    <a:lnTo>
                      <a:pt x="490" y="737"/>
                    </a:lnTo>
                    <a:lnTo>
                      <a:pt x="377" y="593"/>
                    </a:lnTo>
                    <a:lnTo>
                      <a:pt x="275" y="443"/>
                    </a:lnTo>
                    <a:lnTo>
                      <a:pt x="173" y="299"/>
                    </a:lnTo>
                    <a:lnTo>
                      <a:pt x="84" y="149"/>
                    </a:lnTo>
                    <a:lnTo>
                      <a:pt x="0" y="0"/>
                    </a:lnTo>
                    <a:lnTo>
                      <a:pt x="0" y="11"/>
                    </a:lnTo>
                    <a:lnTo>
                      <a:pt x="84" y="155"/>
                    </a:lnTo>
                    <a:lnTo>
                      <a:pt x="173" y="305"/>
                    </a:lnTo>
                    <a:lnTo>
                      <a:pt x="269" y="449"/>
                    </a:lnTo>
                    <a:lnTo>
                      <a:pt x="377" y="593"/>
                    </a:lnTo>
                    <a:lnTo>
                      <a:pt x="490" y="737"/>
                    </a:lnTo>
                    <a:lnTo>
                      <a:pt x="610" y="881"/>
                    </a:lnTo>
                    <a:lnTo>
                      <a:pt x="735" y="1019"/>
                    </a:lnTo>
                    <a:lnTo>
                      <a:pt x="873" y="1150"/>
                    </a:lnTo>
                    <a:lnTo>
                      <a:pt x="1010" y="1276"/>
                    </a:lnTo>
                    <a:lnTo>
                      <a:pt x="1148" y="1396"/>
                    </a:lnTo>
                    <a:lnTo>
                      <a:pt x="1286" y="1510"/>
                    </a:lnTo>
                    <a:lnTo>
                      <a:pt x="1429" y="1618"/>
                    </a:lnTo>
                    <a:lnTo>
                      <a:pt x="1435" y="1618"/>
                    </a:lnTo>
                    <a:lnTo>
                      <a:pt x="1292" y="1510"/>
                    </a:lnTo>
                    <a:lnTo>
                      <a:pt x="1154" y="1396"/>
                    </a:lnTo>
                    <a:lnTo>
                      <a:pt x="1010" y="1276"/>
                    </a:lnTo>
                    <a:lnTo>
                      <a:pt x="873" y="1150"/>
                    </a:lnTo>
                    <a:lnTo>
                      <a:pt x="873" y="1150"/>
                    </a:lnTo>
                    <a:close/>
                  </a:path>
                </a:pathLst>
              </a:custGeom>
              <a:solidFill>
                <a:schemeClr val="accent2"/>
              </a:solidFill>
              <a:ln w="9525">
                <a:noFill/>
                <a:round/>
                <a:headEnd/>
                <a:tailEnd/>
              </a:ln>
            </p:spPr>
            <p:txBody>
              <a:bodyPr/>
              <a:lstStyle/>
              <a:p>
                <a:endParaRPr lang="en-US"/>
              </a:p>
            </p:txBody>
          </p:sp>
          <p:sp>
            <p:nvSpPr>
              <p:cNvPr id="453747" name="Freeform 115"/>
              <p:cNvSpPr>
                <a:spLocks/>
              </p:cNvSpPr>
              <p:nvPr/>
            </p:nvSpPr>
            <p:spPr bwMode="hidden">
              <a:xfrm>
                <a:off x="16" y="2260"/>
                <a:ext cx="1673" cy="2014"/>
              </a:xfrm>
              <a:custGeom>
                <a:avLst/>
                <a:gdLst/>
                <a:ahLst/>
                <a:cxnLst>
                  <a:cxn ang="0">
                    <a:pos x="957" y="1463"/>
                  </a:cxn>
                  <a:cxn ang="0">
                    <a:pos x="789" y="1289"/>
                  </a:cxn>
                  <a:cxn ang="0">
                    <a:pos x="634" y="1115"/>
                  </a:cxn>
                  <a:cxn ang="0">
                    <a:pos x="490" y="929"/>
                  </a:cxn>
                  <a:cxn ang="0">
                    <a:pos x="365" y="743"/>
                  </a:cxn>
                  <a:cxn ang="0">
                    <a:pos x="251" y="557"/>
                  </a:cxn>
                  <a:cxn ang="0">
                    <a:pos x="149" y="372"/>
                  </a:cxn>
                  <a:cxn ang="0">
                    <a:pos x="66" y="186"/>
                  </a:cxn>
                  <a:cxn ang="0">
                    <a:pos x="0" y="0"/>
                  </a:cxn>
                  <a:cxn ang="0">
                    <a:pos x="0" y="12"/>
                  </a:cxn>
                  <a:cxn ang="0">
                    <a:pos x="66" y="198"/>
                  </a:cxn>
                  <a:cxn ang="0">
                    <a:pos x="149" y="384"/>
                  </a:cxn>
                  <a:cxn ang="0">
                    <a:pos x="251" y="569"/>
                  </a:cxn>
                  <a:cxn ang="0">
                    <a:pos x="365" y="755"/>
                  </a:cxn>
                  <a:cxn ang="0">
                    <a:pos x="490" y="935"/>
                  </a:cxn>
                  <a:cxn ang="0">
                    <a:pos x="634" y="1115"/>
                  </a:cxn>
                  <a:cxn ang="0">
                    <a:pos x="789" y="1295"/>
                  </a:cxn>
                  <a:cxn ang="0">
                    <a:pos x="957" y="1463"/>
                  </a:cxn>
                  <a:cxn ang="0">
                    <a:pos x="1130" y="1618"/>
                  </a:cxn>
                  <a:cxn ang="0">
                    <a:pos x="1303" y="1762"/>
                  </a:cxn>
                  <a:cxn ang="0">
                    <a:pos x="1483" y="1894"/>
                  </a:cxn>
                  <a:cxn ang="0">
                    <a:pos x="1662" y="2014"/>
                  </a:cxn>
                  <a:cxn ang="0">
                    <a:pos x="1668" y="2014"/>
                  </a:cxn>
                  <a:cxn ang="0">
                    <a:pos x="1483" y="1894"/>
                  </a:cxn>
                  <a:cxn ang="0">
                    <a:pos x="1303" y="1762"/>
                  </a:cxn>
                  <a:cxn ang="0">
                    <a:pos x="1130" y="1618"/>
                  </a:cxn>
                  <a:cxn ang="0">
                    <a:pos x="957" y="1463"/>
                  </a:cxn>
                  <a:cxn ang="0">
                    <a:pos x="957" y="1463"/>
                  </a:cxn>
                </a:cxnLst>
                <a:rect l="0" t="0" r="r" b="b"/>
                <a:pathLst>
                  <a:path w="1668" h="2014">
                    <a:moveTo>
                      <a:pt x="957" y="1463"/>
                    </a:moveTo>
                    <a:lnTo>
                      <a:pt x="789" y="1289"/>
                    </a:lnTo>
                    <a:lnTo>
                      <a:pt x="634" y="1115"/>
                    </a:lnTo>
                    <a:lnTo>
                      <a:pt x="490" y="929"/>
                    </a:lnTo>
                    <a:lnTo>
                      <a:pt x="365" y="743"/>
                    </a:lnTo>
                    <a:lnTo>
                      <a:pt x="251" y="557"/>
                    </a:lnTo>
                    <a:lnTo>
                      <a:pt x="149" y="372"/>
                    </a:lnTo>
                    <a:lnTo>
                      <a:pt x="66" y="186"/>
                    </a:lnTo>
                    <a:lnTo>
                      <a:pt x="0" y="0"/>
                    </a:lnTo>
                    <a:lnTo>
                      <a:pt x="0" y="12"/>
                    </a:lnTo>
                    <a:lnTo>
                      <a:pt x="66" y="198"/>
                    </a:lnTo>
                    <a:lnTo>
                      <a:pt x="149" y="384"/>
                    </a:lnTo>
                    <a:lnTo>
                      <a:pt x="251" y="569"/>
                    </a:lnTo>
                    <a:lnTo>
                      <a:pt x="365" y="755"/>
                    </a:lnTo>
                    <a:lnTo>
                      <a:pt x="490" y="935"/>
                    </a:lnTo>
                    <a:lnTo>
                      <a:pt x="634" y="1115"/>
                    </a:lnTo>
                    <a:lnTo>
                      <a:pt x="789" y="1295"/>
                    </a:lnTo>
                    <a:lnTo>
                      <a:pt x="957" y="1463"/>
                    </a:lnTo>
                    <a:lnTo>
                      <a:pt x="1130" y="1618"/>
                    </a:lnTo>
                    <a:lnTo>
                      <a:pt x="1303" y="1762"/>
                    </a:lnTo>
                    <a:lnTo>
                      <a:pt x="1483" y="1894"/>
                    </a:lnTo>
                    <a:lnTo>
                      <a:pt x="1662" y="2014"/>
                    </a:lnTo>
                    <a:lnTo>
                      <a:pt x="1668" y="2014"/>
                    </a:lnTo>
                    <a:lnTo>
                      <a:pt x="1483" y="1894"/>
                    </a:lnTo>
                    <a:lnTo>
                      <a:pt x="1303" y="1762"/>
                    </a:lnTo>
                    <a:lnTo>
                      <a:pt x="1130" y="1618"/>
                    </a:lnTo>
                    <a:lnTo>
                      <a:pt x="957" y="1463"/>
                    </a:lnTo>
                    <a:lnTo>
                      <a:pt x="957" y="1463"/>
                    </a:lnTo>
                    <a:close/>
                  </a:path>
                </a:pathLst>
              </a:custGeom>
              <a:solidFill>
                <a:schemeClr val="accent2"/>
              </a:solidFill>
              <a:ln w="9525">
                <a:noFill/>
                <a:round/>
                <a:headEnd/>
                <a:tailEnd/>
              </a:ln>
            </p:spPr>
            <p:txBody>
              <a:bodyPr/>
              <a:lstStyle/>
              <a:p>
                <a:endParaRPr lang="en-US"/>
              </a:p>
            </p:txBody>
          </p:sp>
          <p:sp>
            <p:nvSpPr>
              <p:cNvPr id="453748" name="Rectangle 116"/>
              <p:cNvSpPr>
                <a:spLocks noChangeArrowheads="1"/>
              </p:cNvSpPr>
              <p:nvPr/>
            </p:nvSpPr>
            <p:spPr bwMode="hidden">
              <a:xfrm rot="-2488720">
                <a:off x="1988" y="1919"/>
                <a:ext cx="1353" cy="17"/>
              </a:xfrm>
              <a:prstGeom prst="rect">
                <a:avLst/>
              </a:prstGeom>
              <a:solidFill>
                <a:schemeClr val="accent2"/>
              </a:solidFill>
              <a:ln w="9525">
                <a:noFill/>
                <a:miter lim="800000"/>
                <a:headEnd/>
                <a:tailEnd/>
              </a:ln>
              <a:effectLst/>
            </p:spPr>
            <p:txBody>
              <a:bodyPr wrap="none" anchor="ctr"/>
              <a:lstStyle/>
              <a:p>
                <a:endParaRPr lang="en-US"/>
              </a:p>
            </p:txBody>
          </p:sp>
          <p:sp>
            <p:nvSpPr>
              <p:cNvPr id="453749" name="Rectangle 117"/>
              <p:cNvSpPr>
                <a:spLocks noChangeArrowheads="1"/>
              </p:cNvSpPr>
              <p:nvPr/>
            </p:nvSpPr>
            <p:spPr bwMode="hidden">
              <a:xfrm rot="-5087790">
                <a:off x="1964" y="2613"/>
                <a:ext cx="2217" cy="17"/>
              </a:xfrm>
              <a:prstGeom prst="rect">
                <a:avLst/>
              </a:prstGeom>
              <a:solidFill>
                <a:schemeClr val="accent2"/>
              </a:solidFill>
              <a:ln w="9525">
                <a:noFill/>
                <a:miter lim="800000"/>
                <a:headEnd/>
                <a:tailEnd/>
              </a:ln>
              <a:effectLst/>
            </p:spPr>
            <p:txBody>
              <a:bodyPr wrap="none" anchor="ctr"/>
              <a:lstStyle/>
              <a:p>
                <a:endParaRPr lang="en-US"/>
              </a:p>
            </p:txBody>
          </p:sp>
          <p:sp>
            <p:nvSpPr>
              <p:cNvPr id="453750" name="Rectangle 118"/>
              <p:cNvSpPr>
                <a:spLocks noChangeArrowheads="1"/>
              </p:cNvSpPr>
              <p:nvPr/>
            </p:nvSpPr>
            <p:spPr bwMode="hidden">
              <a:xfrm rot="-3417299">
                <a:off x="1019" y="2694"/>
                <a:ext cx="2678" cy="17"/>
              </a:xfrm>
              <a:prstGeom prst="rect">
                <a:avLst/>
              </a:prstGeom>
              <a:solidFill>
                <a:schemeClr val="accent2"/>
              </a:solidFill>
              <a:ln w="9525">
                <a:noFill/>
                <a:miter lim="800000"/>
                <a:headEnd/>
                <a:tailEnd/>
              </a:ln>
              <a:effectLst/>
            </p:spPr>
            <p:txBody>
              <a:bodyPr wrap="none" anchor="ctr"/>
              <a:lstStyle/>
              <a:p>
                <a:endParaRPr lang="en-US"/>
              </a:p>
            </p:txBody>
          </p:sp>
          <p:sp>
            <p:nvSpPr>
              <p:cNvPr id="453751" name="Rectangle 119"/>
              <p:cNvSpPr>
                <a:spLocks noChangeArrowheads="1"/>
              </p:cNvSpPr>
              <p:nvPr/>
            </p:nvSpPr>
            <p:spPr bwMode="hidden">
              <a:xfrm rot="-835848">
                <a:off x="688" y="1748"/>
                <a:ext cx="2390" cy="17"/>
              </a:xfrm>
              <a:prstGeom prst="rect">
                <a:avLst/>
              </a:prstGeom>
              <a:solidFill>
                <a:schemeClr val="accent2"/>
              </a:solidFill>
              <a:ln w="9525">
                <a:noFill/>
                <a:miter lim="800000"/>
                <a:headEnd/>
                <a:tailEnd/>
              </a:ln>
              <a:effectLst/>
            </p:spPr>
            <p:txBody>
              <a:bodyPr wrap="none" anchor="ctr"/>
              <a:lstStyle/>
              <a:p>
                <a:endParaRPr lang="en-US"/>
              </a:p>
            </p:txBody>
          </p:sp>
          <p:grpSp>
            <p:nvGrpSpPr>
              <p:cNvPr id="453752" name="Group 120"/>
              <p:cNvGrpSpPr>
                <a:grpSpLocks noChangeAspect="1"/>
              </p:cNvGrpSpPr>
              <p:nvPr/>
            </p:nvGrpSpPr>
            <p:grpSpPr bwMode="auto">
              <a:xfrm>
                <a:off x="3046" y="1326"/>
                <a:ext cx="259" cy="299"/>
                <a:chOff x="3042" y="1265"/>
                <a:chExt cx="367" cy="424"/>
              </a:xfrm>
            </p:grpSpPr>
            <p:sp>
              <p:nvSpPr>
                <p:cNvPr id="453753" name="Oval 121"/>
                <p:cNvSpPr>
                  <a:spLocks noChangeAspect="1" noChangeArrowheads="1"/>
                </p:cNvSpPr>
                <p:nvPr userDrawn="1"/>
              </p:nvSpPr>
              <p:spPr bwMode="hidden">
                <a:xfrm rot="2828979">
                  <a:off x="2982" y="1467"/>
                  <a:ext cx="282" cy="161"/>
                </a:xfrm>
                <a:prstGeom prst="ellipse">
                  <a:avLst/>
                </a:prstGeom>
                <a:gradFill rotWithShape="0">
                  <a:gsLst>
                    <a:gs pos="0">
                      <a:schemeClr val="accent2"/>
                    </a:gs>
                    <a:gs pos="100000">
                      <a:schemeClr val="accent2">
                        <a:gamma/>
                        <a:tint val="84706"/>
                        <a:invGamma/>
                      </a:schemeClr>
                    </a:gs>
                  </a:gsLst>
                  <a:lin ang="5400000" scaled="1"/>
                </a:gradFill>
                <a:ln w="9525">
                  <a:noFill/>
                  <a:round/>
                  <a:headEnd/>
                  <a:tailEnd/>
                </a:ln>
                <a:effectLst/>
              </p:spPr>
              <p:txBody>
                <a:bodyPr wrap="none" anchor="ctr"/>
                <a:lstStyle/>
                <a:p>
                  <a:endParaRPr lang="en-US"/>
                </a:p>
              </p:txBody>
            </p:sp>
            <p:sp>
              <p:nvSpPr>
                <p:cNvPr id="453754" name="Freeform 122"/>
                <p:cNvSpPr>
                  <a:spLocks noChangeAspect="1"/>
                </p:cNvSpPr>
                <p:nvPr userDrawn="1"/>
              </p:nvSpPr>
              <p:spPr bwMode="hidden">
                <a:xfrm>
                  <a:off x="3070" y="1374"/>
                  <a:ext cx="227" cy="222"/>
                </a:xfrm>
                <a:custGeom>
                  <a:avLst/>
                  <a:gdLst/>
                  <a:ahLst/>
                  <a:cxnLst>
                    <a:cxn ang="0">
                      <a:pos x="227" y="134"/>
                    </a:cxn>
                    <a:cxn ang="0">
                      <a:pos x="203" y="144"/>
                    </a:cxn>
                    <a:cxn ang="0">
                      <a:pos x="179" y="138"/>
                    </a:cxn>
                    <a:cxn ang="0">
                      <a:pos x="149" y="126"/>
                    </a:cxn>
                    <a:cxn ang="0">
                      <a:pos x="126" y="102"/>
                    </a:cxn>
                    <a:cxn ang="0">
                      <a:pos x="102" y="72"/>
                    </a:cxn>
                    <a:cxn ang="0">
                      <a:pos x="84" y="48"/>
                    </a:cxn>
                    <a:cxn ang="0">
                      <a:pos x="78" y="24"/>
                    </a:cxn>
                    <a:cxn ang="0">
                      <a:pos x="84" y="0"/>
                    </a:cxn>
                    <a:cxn ang="0">
                      <a:pos x="84" y="0"/>
                    </a:cxn>
                    <a:cxn ang="0">
                      <a:pos x="78" y="0"/>
                    </a:cxn>
                    <a:cxn ang="0">
                      <a:pos x="18" y="60"/>
                    </a:cxn>
                    <a:cxn ang="0">
                      <a:pos x="0" y="90"/>
                    </a:cxn>
                    <a:cxn ang="0">
                      <a:pos x="0" y="120"/>
                    </a:cxn>
                    <a:cxn ang="0">
                      <a:pos x="12" y="156"/>
                    </a:cxn>
                    <a:cxn ang="0">
                      <a:pos x="36" y="192"/>
                    </a:cxn>
                    <a:cxn ang="0">
                      <a:pos x="66" y="216"/>
                    </a:cxn>
                    <a:cxn ang="0">
                      <a:pos x="96" y="222"/>
                    </a:cxn>
                    <a:cxn ang="0">
                      <a:pos x="126" y="222"/>
                    </a:cxn>
                    <a:cxn ang="0">
                      <a:pos x="155" y="210"/>
                    </a:cxn>
                    <a:cxn ang="0">
                      <a:pos x="227" y="138"/>
                    </a:cxn>
                    <a:cxn ang="0">
                      <a:pos x="227" y="134"/>
                    </a:cxn>
                  </a:cxnLst>
                  <a:rect l="0" t="0" r="r" b="b"/>
                  <a:pathLst>
                    <a:path w="227" h="222">
                      <a:moveTo>
                        <a:pt x="227" y="134"/>
                      </a:moveTo>
                      <a:lnTo>
                        <a:pt x="203" y="144"/>
                      </a:lnTo>
                      <a:lnTo>
                        <a:pt x="179" y="138"/>
                      </a:lnTo>
                      <a:lnTo>
                        <a:pt x="149" y="126"/>
                      </a:lnTo>
                      <a:lnTo>
                        <a:pt x="126" y="102"/>
                      </a:lnTo>
                      <a:lnTo>
                        <a:pt x="102" y="72"/>
                      </a:lnTo>
                      <a:lnTo>
                        <a:pt x="84" y="48"/>
                      </a:lnTo>
                      <a:lnTo>
                        <a:pt x="78" y="24"/>
                      </a:lnTo>
                      <a:lnTo>
                        <a:pt x="84" y="0"/>
                      </a:lnTo>
                      <a:lnTo>
                        <a:pt x="84" y="0"/>
                      </a:lnTo>
                      <a:lnTo>
                        <a:pt x="78" y="0"/>
                      </a:lnTo>
                      <a:lnTo>
                        <a:pt x="18" y="60"/>
                      </a:lnTo>
                      <a:lnTo>
                        <a:pt x="0" y="90"/>
                      </a:lnTo>
                      <a:lnTo>
                        <a:pt x="0" y="120"/>
                      </a:lnTo>
                      <a:lnTo>
                        <a:pt x="12" y="156"/>
                      </a:lnTo>
                      <a:lnTo>
                        <a:pt x="36" y="192"/>
                      </a:lnTo>
                      <a:lnTo>
                        <a:pt x="66" y="216"/>
                      </a:lnTo>
                      <a:lnTo>
                        <a:pt x="96" y="222"/>
                      </a:lnTo>
                      <a:lnTo>
                        <a:pt x="126" y="222"/>
                      </a:lnTo>
                      <a:lnTo>
                        <a:pt x="155" y="210"/>
                      </a:lnTo>
                      <a:lnTo>
                        <a:pt x="227" y="138"/>
                      </a:lnTo>
                      <a:lnTo>
                        <a:pt x="227" y="134"/>
                      </a:lnTo>
                      <a:close/>
                    </a:path>
                  </a:pathLst>
                </a:custGeom>
                <a:gradFill rotWithShape="0">
                  <a:gsLst>
                    <a:gs pos="0">
                      <a:schemeClr val="accent2"/>
                    </a:gs>
                    <a:gs pos="100000">
                      <a:schemeClr val="accent2">
                        <a:gamma/>
                        <a:tint val="84706"/>
                        <a:invGamma/>
                      </a:schemeClr>
                    </a:gs>
                  </a:gsLst>
                  <a:lin ang="5400000" scaled="1"/>
                </a:gradFill>
                <a:ln w="9525">
                  <a:noFill/>
                  <a:round/>
                  <a:headEnd/>
                  <a:tailEnd/>
                </a:ln>
              </p:spPr>
              <p:txBody>
                <a:bodyPr/>
                <a:lstStyle/>
                <a:p>
                  <a:endParaRPr lang="en-US"/>
                </a:p>
              </p:txBody>
            </p:sp>
            <p:sp>
              <p:nvSpPr>
                <p:cNvPr id="453755" name="Freeform 123"/>
                <p:cNvSpPr>
                  <a:spLocks noChangeAspect="1"/>
                </p:cNvSpPr>
                <p:nvPr userDrawn="1"/>
              </p:nvSpPr>
              <p:spPr bwMode="hidden">
                <a:xfrm>
                  <a:off x="3144" y="1365"/>
                  <a:ext cx="163" cy="155"/>
                </a:xfrm>
                <a:custGeom>
                  <a:avLst/>
                  <a:gdLst/>
                  <a:ahLst/>
                  <a:cxnLst>
                    <a:cxn ang="0">
                      <a:pos x="221" y="216"/>
                    </a:cxn>
                    <a:cxn ang="0">
                      <a:pos x="192" y="234"/>
                    </a:cxn>
                    <a:cxn ang="0">
                      <a:pos x="150" y="234"/>
                    </a:cxn>
                    <a:cxn ang="0">
                      <a:pos x="102" y="210"/>
                    </a:cxn>
                    <a:cxn ang="0">
                      <a:pos x="54" y="174"/>
                    </a:cxn>
                    <a:cxn ang="0">
                      <a:pos x="24" y="132"/>
                    </a:cxn>
                    <a:cxn ang="0">
                      <a:pos x="6" y="84"/>
                    </a:cxn>
                    <a:cxn ang="0">
                      <a:pos x="0" y="42"/>
                    </a:cxn>
                    <a:cxn ang="0">
                      <a:pos x="12" y="12"/>
                    </a:cxn>
                    <a:cxn ang="0">
                      <a:pos x="48" y="0"/>
                    </a:cxn>
                    <a:cxn ang="0">
                      <a:pos x="84" y="0"/>
                    </a:cxn>
                    <a:cxn ang="0">
                      <a:pos x="132" y="18"/>
                    </a:cxn>
                    <a:cxn ang="0">
                      <a:pos x="174" y="54"/>
                    </a:cxn>
                    <a:cxn ang="0">
                      <a:pos x="210" y="102"/>
                    </a:cxn>
                    <a:cxn ang="0">
                      <a:pos x="233" y="144"/>
                    </a:cxn>
                    <a:cxn ang="0">
                      <a:pos x="233" y="186"/>
                    </a:cxn>
                    <a:cxn ang="0">
                      <a:pos x="221" y="216"/>
                    </a:cxn>
                    <a:cxn ang="0">
                      <a:pos x="221" y="216"/>
                    </a:cxn>
                  </a:cxnLst>
                  <a:rect l="0" t="0" r="r" b="b"/>
                  <a:pathLst>
                    <a:path w="233" h="234">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rotWithShape="0">
                  <a:gsLst>
                    <a:gs pos="0">
                      <a:schemeClr val="accent2"/>
                    </a:gs>
                    <a:gs pos="100000">
                      <a:schemeClr val="accent2">
                        <a:gamma/>
                        <a:tint val="84706"/>
                        <a:invGamma/>
                      </a:schemeClr>
                    </a:gs>
                  </a:gsLst>
                  <a:lin ang="5400000" scaled="1"/>
                </a:gradFill>
                <a:ln w="9525">
                  <a:noFill/>
                  <a:round/>
                  <a:headEnd/>
                  <a:tailEnd/>
                </a:ln>
              </p:spPr>
              <p:txBody>
                <a:bodyPr/>
                <a:lstStyle/>
                <a:p>
                  <a:endParaRPr lang="en-US"/>
                </a:p>
              </p:txBody>
            </p:sp>
            <p:sp>
              <p:nvSpPr>
                <p:cNvPr id="453756" name="Freeform 124"/>
                <p:cNvSpPr>
                  <a:spLocks noChangeAspect="1"/>
                </p:cNvSpPr>
                <p:nvPr userDrawn="1"/>
              </p:nvSpPr>
              <p:spPr bwMode="hidden">
                <a:xfrm>
                  <a:off x="3202" y="1272"/>
                  <a:ext cx="203" cy="198"/>
                </a:xfrm>
                <a:custGeom>
                  <a:avLst/>
                  <a:gdLst/>
                  <a:ahLst/>
                  <a:cxnLst>
                    <a:cxn ang="0">
                      <a:pos x="179" y="18"/>
                    </a:cxn>
                    <a:cxn ang="0">
                      <a:pos x="197" y="48"/>
                    </a:cxn>
                    <a:cxn ang="0">
                      <a:pos x="203" y="60"/>
                    </a:cxn>
                    <a:cxn ang="0">
                      <a:pos x="197" y="66"/>
                    </a:cxn>
                    <a:cxn ang="0">
                      <a:pos x="65" y="192"/>
                    </a:cxn>
                    <a:cxn ang="0">
                      <a:pos x="59" y="198"/>
                    </a:cxn>
                    <a:cxn ang="0">
                      <a:pos x="47" y="192"/>
                    </a:cxn>
                    <a:cxn ang="0">
                      <a:pos x="17" y="174"/>
                    </a:cxn>
                    <a:cxn ang="0">
                      <a:pos x="0" y="150"/>
                    </a:cxn>
                    <a:cxn ang="0">
                      <a:pos x="0" y="126"/>
                    </a:cxn>
                    <a:cxn ang="0">
                      <a:pos x="131" y="0"/>
                    </a:cxn>
                    <a:cxn ang="0">
                      <a:pos x="155" y="0"/>
                    </a:cxn>
                    <a:cxn ang="0">
                      <a:pos x="179" y="18"/>
                    </a:cxn>
                    <a:cxn ang="0">
                      <a:pos x="179" y="18"/>
                    </a:cxn>
                  </a:cxnLst>
                  <a:rect l="0" t="0" r="r" b="b"/>
                  <a:pathLst>
                    <a:path w="203" h="198">
                      <a:moveTo>
                        <a:pt x="179" y="18"/>
                      </a:moveTo>
                      <a:lnTo>
                        <a:pt x="197" y="48"/>
                      </a:lnTo>
                      <a:lnTo>
                        <a:pt x="203" y="60"/>
                      </a:lnTo>
                      <a:lnTo>
                        <a:pt x="197" y="66"/>
                      </a:lnTo>
                      <a:lnTo>
                        <a:pt x="65" y="192"/>
                      </a:lnTo>
                      <a:lnTo>
                        <a:pt x="59" y="198"/>
                      </a:lnTo>
                      <a:lnTo>
                        <a:pt x="47" y="192"/>
                      </a:lnTo>
                      <a:lnTo>
                        <a:pt x="17" y="174"/>
                      </a:lnTo>
                      <a:lnTo>
                        <a:pt x="0" y="150"/>
                      </a:lnTo>
                      <a:lnTo>
                        <a:pt x="0" y="126"/>
                      </a:lnTo>
                      <a:lnTo>
                        <a:pt x="131" y="0"/>
                      </a:lnTo>
                      <a:lnTo>
                        <a:pt x="155" y="0"/>
                      </a:lnTo>
                      <a:lnTo>
                        <a:pt x="179" y="18"/>
                      </a:lnTo>
                      <a:lnTo>
                        <a:pt x="179" y="18"/>
                      </a:lnTo>
                      <a:close/>
                    </a:path>
                  </a:pathLst>
                </a:custGeom>
                <a:gradFill rotWithShape="0">
                  <a:gsLst>
                    <a:gs pos="0">
                      <a:schemeClr val="accent2"/>
                    </a:gs>
                    <a:gs pos="100000">
                      <a:schemeClr val="accent2">
                        <a:gamma/>
                        <a:tint val="84706"/>
                        <a:invGamma/>
                      </a:schemeClr>
                    </a:gs>
                  </a:gsLst>
                  <a:lin ang="5400000" scaled="1"/>
                </a:gradFill>
                <a:ln w="9525">
                  <a:noFill/>
                  <a:round/>
                  <a:headEnd/>
                  <a:tailEnd/>
                </a:ln>
              </p:spPr>
              <p:txBody>
                <a:bodyPr/>
                <a:lstStyle/>
                <a:p>
                  <a:endParaRPr lang="en-US"/>
                </a:p>
              </p:txBody>
            </p:sp>
            <p:sp>
              <p:nvSpPr>
                <p:cNvPr id="453757" name="Freeform 125"/>
                <p:cNvSpPr>
                  <a:spLocks noChangeAspect="1"/>
                </p:cNvSpPr>
                <p:nvPr userDrawn="1"/>
              </p:nvSpPr>
              <p:spPr bwMode="hidden">
                <a:xfrm>
                  <a:off x="3330" y="1265"/>
                  <a:ext cx="79" cy="74"/>
                </a:xfrm>
                <a:custGeom>
                  <a:avLst/>
                  <a:gdLst/>
                  <a:ahLst/>
                  <a:cxnLst>
                    <a:cxn ang="0">
                      <a:pos x="221" y="216"/>
                    </a:cxn>
                    <a:cxn ang="0">
                      <a:pos x="192" y="234"/>
                    </a:cxn>
                    <a:cxn ang="0">
                      <a:pos x="150" y="234"/>
                    </a:cxn>
                    <a:cxn ang="0">
                      <a:pos x="102" y="210"/>
                    </a:cxn>
                    <a:cxn ang="0">
                      <a:pos x="54" y="174"/>
                    </a:cxn>
                    <a:cxn ang="0">
                      <a:pos x="24" y="132"/>
                    </a:cxn>
                    <a:cxn ang="0">
                      <a:pos x="6" y="84"/>
                    </a:cxn>
                    <a:cxn ang="0">
                      <a:pos x="0" y="42"/>
                    </a:cxn>
                    <a:cxn ang="0">
                      <a:pos x="12" y="12"/>
                    </a:cxn>
                    <a:cxn ang="0">
                      <a:pos x="48" y="0"/>
                    </a:cxn>
                    <a:cxn ang="0">
                      <a:pos x="84" y="0"/>
                    </a:cxn>
                    <a:cxn ang="0">
                      <a:pos x="132" y="18"/>
                    </a:cxn>
                    <a:cxn ang="0">
                      <a:pos x="174" y="54"/>
                    </a:cxn>
                    <a:cxn ang="0">
                      <a:pos x="210" y="102"/>
                    </a:cxn>
                    <a:cxn ang="0">
                      <a:pos x="233" y="144"/>
                    </a:cxn>
                    <a:cxn ang="0">
                      <a:pos x="233" y="186"/>
                    </a:cxn>
                    <a:cxn ang="0">
                      <a:pos x="221" y="216"/>
                    </a:cxn>
                    <a:cxn ang="0">
                      <a:pos x="221" y="216"/>
                    </a:cxn>
                  </a:cxnLst>
                  <a:rect l="0" t="0" r="r" b="b"/>
                  <a:pathLst>
                    <a:path w="233" h="234">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rotWithShape="0">
                  <a:gsLst>
                    <a:gs pos="0">
                      <a:schemeClr val="accent2"/>
                    </a:gs>
                    <a:gs pos="100000">
                      <a:schemeClr val="accent2">
                        <a:gamma/>
                        <a:tint val="84706"/>
                        <a:invGamma/>
                      </a:schemeClr>
                    </a:gs>
                  </a:gsLst>
                  <a:lin ang="5400000" scaled="1"/>
                </a:gradFill>
                <a:ln w="9525">
                  <a:noFill/>
                  <a:round/>
                  <a:headEnd/>
                  <a:tailEnd/>
                </a:ln>
              </p:spPr>
              <p:txBody>
                <a:bodyPr/>
                <a:lstStyle/>
                <a:p>
                  <a:endParaRPr lang="en-US"/>
                </a:p>
              </p:txBody>
            </p:sp>
          </p:grpSp>
        </p:grpSp>
      </p:grpSp>
      <p:sp>
        <p:nvSpPr>
          <p:cNvPr id="453758" name="Rectangle 126"/>
          <p:cNvSpPr>
            <a:spLocks noGrp="1" noChangeArrowheads="1"/>
          </p:cNvSpPr>
          <p:nvPr>
            <p:ph type="ctrTitle" sz="quarter"/>
          </p:nvPr>
        </p:nvSpPr>
        <p:spPr>
          <a:xfrm>
            <a:off x="685800" y="1600200"/>
            <a:ext cx="7772400" cy="1973263"/>
          </a:xfrm>
        </p:spPr>
        <p:txBody>
          <a:bodyPr/>
          <a:lstStyle>
            <a:lvl1pPr>
              <a:defRPr sz="5400"/>
            </a:lvl1pPr>
          </a:lstStyle>
          <a:p>
            <a:r>
              <a:rPr lang="fr-FR" smtClean="0"/>
              <a:t>Cliquez pour modifier le style du titre</a:t>
            </a:r>
            <a:endParaRPr lang="fr-FR"/>
          </a:p>
        </p:txBody>
      </p:sp>
      <p:sp>
        <p:nvSpPr>
          <p:cNvPr id="453759" name="Rectangle 12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2400"/>
            </a:lvl1pPr>
          </a:lstStyle>
          <a:p>
            <a:r>
              <a:rPr lang="fr-FR" smtClean="0"/>
              <a:t>Cliquez pour modifier le style des sous-titres du masque</a:t>
            </a:r>
            <a:endParaRPr lang="fr-FR"/>
          </a:p>
        </p:txBody>
      </p:sp>
      <p:sp>
        <p:nvSpPr>
          <p:cNvPr id="453760" name="Rectangle 128"/>
          <p:cNvSpPr>
            <a:spLocks noGrp="1" noChangeArrowheads="1"/>
          </p:cNvSpPr>
          <p:nvPr>
            <p:ph type="dt" sz="quarter" idx="2"/>
          </p:nvPr>
        </p:nvSpPr>
        <p:spPr>
          <a:xfrm>
            <a:off x="457200" y="6243638"/>
            <a:ext cx="2133600" cy="457200"/>
          </a:xfrm>
        </p:spPr>
        <p:txBody>
          <a:bodyPr/>
          <a:lstStyle>
            <a:lvl1pPr>
              <a:defRPr>
                <a:effectLst/>
              </a:defRPr>
            </a:lvl1pPr>
          </a:lstStyle>
          <a:p>
            <a:endParaRPr lang="fr-FR"/>
          </a:p>
        </p:txBody>
      </p:sp>
      <p:sp>
        <p:nvSpPr>
          <p:cNvPr id="453761" name="Rectangle 129"/>
          <p:cNvSpPr>
            <a:spLocks noGrp="1" noChangeArrowheads="1"/>
          </p:cNvSpPr>
          <p:nvPr>
            <p:ph type="ftr" sz="quarter" idx="3"/>
          </p:nvPr>
        </p:nvSpPr>
        <p:spPr>
          <a:xfrm>
            <a:off x="3124200" y="6248400"/>
            <a:ext cx="2895600" cy="457200"/>
          </a:xfrm>
        </p:spPr>
        <p:txBody>
          <a:bodyPr/>
          <a:lstStyle>
            <a:lvl1pPr>
              <a:defRPr>
                <a:effectLst/>
              </a:defRPr>
            </a:lvl1pPr>
          </a:lstStyle>
          <a:p>
            <a:r>
              <a:rPr lang="fr-FR"/>
              <a:t>Luc Quoniam - USTV</a:t>
            </a:r>
          </a:p>
        </p:txBody>
      </p:sp>
      <p:sp>
        <p:nvSpPr>
          <p:cNvPr id="453762" name="Rectangle 130"/>
          <p:cNvSpPr>
            <a:spLocks noGrp="1" noChangeArrowheads="1"/>
          </p:cNvSpPr>
          <p:nvPr>
            <p:ph type="sldNum" sz="quarter" idx="4"/>
          </p:nvPr>
        </p:nvSpPr>
        <p:spPr>
          <a:xfrm>
            <a:off x="6553200" y="6243638"/>
            <a:ext cx="2133600" cy="457200"/>
          </a:xfrm>
        </p:spPr>
        <p:txBody>
          <a:bodyPr/>
          <a:lstStyle>
            <a:lvl1pPr>
              <a:defRPr>
                <a:effectLst/>
              </a:defRPr>
            </a:lvl1pPr>
          </a:lstStyle>
          <a:p>
            <a:fld id="{7A61A8B9-F60A-4F88-AFDC-236B4B2CB1D2}" type="slidenum">
              <a:rPr lang="fr-F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r>
              <a:rPr lang="fr-FR"/>
              <a:t>Luc Quoniam - USTV</a:t>
            </a:r>
          </a:p>
        </p:txBody>
      </p:sp>
      <p:sp>
        <p:nvSpPr>
          <p:cNvPr id="6" name="Espace réservé du numéro de diapositive 5"/>
          <p:cNvSpPr>
            <a:spLocks noGrp="1"/>
          </p:cNvSpPr>
          <p:nvPr>
            <p:ph type="sldNum" sz="quarter" idx="12"/>
          </p:nvPr>
        </p:nvSpPr>
        <p:spPr/>
        <p:txBody>
          <a:bodyPr/>
          <a:lstStyle>
            <a:lvl1pPr>
              <a:defRPr/>
            </a:lvl1pPr>
          </a:lstStyle>
          <a:p>
            <a:fld id="{47D9C8D5-2DAA-432C-90EF-088F5CCFA6E6}" type="slidenum">
              <a:rPr lang="fr-F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9525"/>
            <a:ext cx="2286000" cy="6510338"/>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0" y="9525"/>
            <a:ext cx="6705600" cy="65103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r>
              <a:rPr lang="fr-FR"/>
              <a:t>Luc Quoniam - USTV</a:t>
            </a:r>
          </a:p>
        </p:txBody>
      </p:sp>
      <p:sp>
        <p:nvSpPr>
          <p:cNvPr id="6" name="Espace réservé du numéro de diapositive 5"/>
          <p:cNvSpPr>
            <a:spLocks noGrp="1"/>
          </p:cNvSpPr>
          <p:nvPr>
            <p:ph type="sldNum" sz="quarter" idx="12"/>
          </p:nvPr>
        </p:nvSpPr>
        <p:spPr/>
        <p:txBody>
          <a:bodyPr/>
          <a:lstStyle>
            <a:lvl1pPr>
              <a:defRPr/>
            </a:lvl1pPr>
          </a:lstStyle>
          <a:p>
            <a:fld id="{1B904C8E-C2BD-4751-BF12-FABFC50EEEC7}" type="slidenum">
              <a:rPr lang="fr-F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r>
              <a:rPr lang="fr-FR"/>
              <a:t>Luc Quoniam - USTV</a:t>
            </a:r>
          </a:p>
        </p:txBody>
      </p:sp>
      <p:sp>
        <p:nvSpPr>
          <p:cNvPr id="6" name="Espace réservé du numéro de diapositive 5"/>
          <p:cNvSpPr>
            <a:spLocks noGrp="1"/>
          </p:cNvSpPr>
          <p:nvPr>
            <p:ph type="sldNum" sz="quarter" idx="12"/>
          </p:nvPr>
        </p:nvSpPr>
        <p:spPr/>
        <p:txBody>
          <a:bodyPr/>
          <a:lstStyle>
            <a:lvl1pPr>
              <a:defRPr/>
            </a:lvl1pPr>
          </a:lstStyle>
          <a:p>
            <a:fld id="{FE4D1C51-5A06-492C-980E-CCB37C6F095C}" type="slidenum">
              <a:rPr lang="fr-F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r>
              <a:rPr lang="fr-FR"/>
              <a:t>Luc Quoniam - USTV</a:t>
            </a:r>
          </a:p>
        </p:txBody>
      </p:sp>
      <p:sp>
        <p:nvSpPr>
          <p:cNvPr id="6" name="Espace réservé du numéro de diapositive 5"/>
          <p:cNvSpPr>
            <a:spLocks noGrp="1"/>
          </p:cNvSpPr>
          <p:nvPr>
            <p:ph type="sldNum" sz="quarter" idx="12"/>
          </p:nvPr>
        </p:nvSpPr>
        <p:spPr/>
        <p:txBody>
          <a:bodyPr/>
          <a:lstStyle>
            <a:lvl1pPr>
              <a:defRPr/>
            </a:lvl1pPr>
          </a:lstStyle>
          <a:p>
            <a:fld id="{EB9FDB58-6C0B-49A8-80BF-9134AEBA0201}" type="slidenum">
              <a:rPr lang="fr-F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sz="half" idx="1"/>
          </p:nvPr>
        </p:nvSpPr>
        <p:spPr>
          <a:xfrm>
            <a:off x="0" y="620713"/>
            <a:ext cx="4495800" cy="5899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620713"/>
            <a:ext cx="4495800" cy="5899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r>
              <a:rPr lang="fr-FR"/>
              <a:t>Luc Quoniam - USTV</a:t>
            </a:r>
          </a:p>
        </p:txBody>
      </p:sp>
      <p:sp>
        <p:nvSpPr>
          <p:cNvPr id="7" name="Espace réservé du numéro de diapositive 6"/>
          <p:cNvSpPr>
            <a:spLocks noGrp="1"/>
          </p:cNvSpPr>
          <p:nvPr>
            <p:ph type="sldNum" sz="quarter" idx="12"/>
          </p:nvPr>
        </p:nvSpPr>
        <p:spPr/>
        <p:txBody>
          <a:bodyPr/>
          <a:lstStyle>
            <a:lvl1pPr>
              <a:defRPr/>
            </a:lvl1pPr>
          </a:lstStyle>
          <a:p>
            <a:fld id="{1CD5469A-A138-47B6-8CCC-45B7800451E6}" type="slidenum">
              <a:rPr lang="fr-F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lvl1pPr>
              <a:defRPr/>
            </a:lvl1pPr>
          </a:lstStyle>
          <a:p>
            <a:endParaRPr lang="fr-FR"/>
          </a:p>
        </p:txBody>
      </p:sp>
      <p:sp>
        <p:nvSpPr>
          <p:cNvPr id="8" name="Espace réservé du pied de page 7"/>
          <p:cNvSpPr>
            <a:spLocks noGrp="1"/>
          </p:cNvSpPr>
          <p:nvPr>
            <p:ph type="ftr" sz="quarter" idx="11"/>
          </p:nvPr>
        </p:nvSpPr>
        <p:spPr/>
        <p:txBody>
          <a:bodyPr/>
          <a:lstStyle>
            <a:lvl1pPr>
              <a:defRPr/>
            </a:lvl1pPr>
          </a:lstStyle>
          <a:p>
            <a:r>
              <a:rPr lang="fr-FR"/>
              <a:t>Luc Quoniam - USTV</a:t>
            </a:r>
          </a:p>
        </p:txBody>
      </p:sp>
      <p:sp>
        <p:nvSpPr>
          <p:cNvPr id="9" name="Espace réservé du numéro de diapositive 8"/>
          <p:cNvSpPr>
            <a:spLocks noGrp="1"/>
          </p:cNvSpPr>
          <p:nvPr>
            <p:ph type="sldNum" sz="quarter" idx="12"/>
          </p:nvPr>
        </p:nvSpPr>
        <p:spPr/>
        <p:txBody>
          <a:bodyPr/>
          <a:lstStyle>
            <a:lvl1pPr>
              <a:defRPr/>
            </a:lvl1pPr>
          </a:lstStyle>
          <a:p>
            <a:fld id="{120110DE-E469-4F44-ADB6-62B586B42547}" type="slidenum">
              <a:rPr lang="fr-F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e la date 2"/>
          <p:cNvSpPr>
            <a:spLocks noGrp="1"/>
          </p:cNvSpPr>
          <p:nvPr>
            <p:ph type="dt" sz="half" idx="10"/>
          </p:nvPr>
        </p:nvSpPr>
        <p:spPr/>
        <p:txBody>
          <a:bodyPr/>
          <a:lstStyle>
            <a:lvl1pPr>
              <a:defRPr/>
            </a:lvl1pPr>
          </a:lstStyle>
          <a:p>
            <a:endParaRPr lang="fr-FR"/>
          </a:p>
        </p:txBody>
      </p:sp>
      <p:sp>
        <p:nvSpPr>
          <p:cNvPr id="4" name="Espace réservé du pied de page 3"/>
          <p:cNvSpPr>
            <a:spLocks noGrp="1"/>
          </p:cNvSpPr>
          <p:nvPr>
            <p:ph type="ftr" sz="quarter" idx="11"/>
          </p:nvPr>
        </p:nvSpPr>
        <p:spPr/>
        <p:txBody>
          <a:bodyPr/>
          <a:lstStyle>
            <a:lvl1pPr>
              <a:defRPr/>
            </a:lvl1pPr>
          </a:lstStyle>
          <a:p>
            <a:r>
              <a:rPr lang="fr-FR"/>
              <a:t>Luc Quoniam - USTV</a:t>
            </a:r>
          </a:p>
        </p:txBody>
      </p:sp>
      <p:sp>
        <p:nvSpPr>
          <p:cNvPr id="5" name="Espace réservé du numéro de diapositive 4"/>
          <p:cNvSpPr>
            <a:spLocks noGrp="1"/>
          </p:cNvSpPr>
          <p:nvPr>
            <p:ph type="sldNum" sz="quarter" idx="12"/>
          </p:nvPr>
        </p:nvSpPr>
        <p:spPr/>
        <p:txBody>
          <a:bodyPr/>
          <a:lstStyle>
            <a:lvl1pPr>
              <a:defRPr/>
            </a:lvl1pPr>
          </a:lstStyle>
          <a:p>
            <a:fld id="{FB4532AF-7429-4237-A1C0-7D0867A880DD}" type="slidenum">
              <a:rPr lang="fr-F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p>
        </p:txBody>
      </p:sp>
      <p:sp>
        <p:nvSpPr>
          <p:cNvPr id="3" name="Espace réservé du pied de page 2"/>
          <p:cNvSpPr>
            <a:spLocks noGrp="1"/>
          </p:cNvSpPr>
          <p:nvPr>
            <p:ph type="ftr" sz="quarter" idx="11"/>
          </p:nvPr>
        </p:nvSpPr>
        <p:spPr/>
        <p:txBody>
          <a:bodyPr/>
          <a:lstStyle>
            <a:lvl1pPr>
              <a:defRPr/>
            </a:lvl1pPr>
          </a:lstStyle>
          <a:p>
            <a:r>
              <a:rPr lang="fr-FR"/>
              <a:t>Luc Quoniam - USTV</a:t>
            </a:r>
          </a:p>
        </p:txBody>
      </p:sp>
      <p:sp>
        <p:nvSpPr>
          <p:cNvPr id="4" name="Espace réservé du numéro de diapositive 3"/>
          <p:cNvSpPr>
            <a:spLocks noGrp="1"/>
          </p:cNvSpPr>
          <p:nvPr>
            <p:ph type="sldNum" sz="quarter" idx="12"/>
          </p:nvPr>
        </p:nvSpPr>
        <p:spPr/>
        <p:txBody>
          <a:bodyPr/>
          <a:lstStyle>
            <a:lvl1pPr>
              <a:defRPr/>
            </a:lvl1pPr>
          </a:lstStyle>
          <a:p>
            <a:fld id="{D3F9B491-AA1D-4BCA-9B27-CC5662142B9B}" type="slidenum">
              <a:rPr lang="fr-F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r>
              <a:rPr lang="fr-FR"/>
              <a:t>Luc Quoniam - USTV</a:t>
            </a:r>
          </a:p>
        </p:txBody>
      </p:sp>
      <p:sp>
        <p:nvSpPr>
          <p:cNvPr id="7" name="Espace réservé du numéro de diapositive 6"/>
          <p:cNvSpPr>
            <a:spLocks noGrp="1"/>
          </p:cNvSpPr>
          <p:nvPr>
            <p:ph type="sldNum" sz="quarter" idx="12"/>
          </p:nvPr>
        </p:nvSpPr>
        <p:spPr/>
        <p:txBody>
          <a:bodyPr/>
          <a:lstStyle>
            <a:lvl1pPr>
              <a:defRPr/>
            </a:lvl1pPr>
          </a:lstStyle>
          <a:p>
            <a:fld id="{A08756A8-F8B7-4D8B-B00C-B91E9FF3EAC6}" type="slidenum">
              <a:rPr lang="fr-F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r>
              <a:rPr lang="fr-FR"/>
              <a:t>Luc Quoniam - USTV</a:t>
            </a:r>
          </a:p>
        </p:txBody>
      </p:sp>
      <p:sp>
        <p:nvSpPr>
          <p:cNvPr id="7" name="Espace réservé du numéro de diapositive 6"/>
          <p:cNvSpPr>
            <a:spLocks noGrp="1"/>
          </p:cNvSpPr>
          <p:nvPr>
            <p:ph type="sldNum" sz="quarter" idx="12"/>
          </p:nvPr>
        </p:nvSpPr>
        <p:spPr/>
        <p:txBody>
          <a:bodyPr/>
          <a:lstStyle>
            <a:lvl1pPr>
              <a:defRPr/>
            </a:lvl1pPr>
          </a:lstStyle>
          <a:p>
            <a:fld id="{C8ECAD30-B69D-4FE7-9765-D2CC9DE2ABD2}" type="slidenum">
              <a:rPr lang="fr-F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2"/>
            </a:gs>
            <a:gs pos="100000">
              <a:schemeClr val="bg1"/>
            </a:gs>
          </a:gsLst>
          <a:lin ang="18900000" scaled="1"/>
        </a:gradFill>
        <a:effectLst/>
      </p:bgPr>
    </p:bg>
    <p:spTree>
      <p:nvGrpSpPr>
        <p:cNvPr id="1" name=""/>
        <p:cNvGrpSpPr/>
        <p:nvPr/>
      </p:nvGrpSpPr>
      <p:grpSpPr>
        <a:xfrm>
          <a:off x="0" y="0"/>
          <a:ext cx="0" cy="0"/>
          <a:chOff x="0" y="0"/>
          <a:chExt cx="0" cy="0"/>
        </a:xfrm>
      </p:grpSpPr>
      <p:grpSp>
        <p:nvGrpSpPr>
          <p:cNvPr id="452610" name="Group 2"/>
          <p:cNvGrpSpPr>
            <a:grpSpLocks/>
          </p:cNvGrpSpPr>
          <p:nvPr/>
        </p:nvGrpSpPr>
        <p:grpSpPr bwMode="auto">
          <a:xfrm>
            <a:off x="-609600" y="762000"/>
            <a:ext cx="7542213" cy="6029325"/>
            <a:chOff x="-384" y="480"/>
            <a:chExt cx="4751" cy="3798"/>
          </a:xfrm>
        </p:grpSpPr>
        <p:grpSp>
          <p:nvGrpSpPr>
            <p:cNvPr id="452611" name="Group 3"/>
            <p:cNvGrpSpPr>
              <a:grpSpLocks/>
            </p:cNvGrpSpPr>
            <p:nvPr/>
          </p:nvGrpSpPr>
          <p:grpSpPr bwMode="auto">
            <a:xfrm>
              <a:off x="-384" y="480"/>
              <a:ext cx="4751" cy="3798"/>
              <a:chOff x="0" y="522"/>
              <a:chExt cx="4751" cy="3798"/>
            </a:xfrm>
          </p:grpSpPr>
          <p:grpSp>
            <p:nvGrpSpPr>
              <p:cNvPr id="452612" name="Group 4"/>
              <p:cNvGrpSpPr>
                <a:grpSpLocks/>
              </p:cNvGrpSpPr>
              <p:nvPr userDrawn="1"/>
            </p:nvGrpSpPr>
            <p:grpSpPr bwMode="auto">
              <a:xfrm>
                <a:off x="0" y="522"/>
                <a:ext cx="4751" cy="3794"/>
                <a:chOff x="0" y="522"/>
                <a:chExt cx="4751" cy="3794"/>
              </a:xfrm>
            </p:grpSpPr>
            <p:sp>
              <p:nvSpPr>
                <p:cNvPr id="452613" name="Freeform 5"/>
                <p:cNvSpPr>
                  <a:spLocks/>
                </p:cNvSpPr>
                <p:nvPr userDrawn="1"/>
              </p:nvSpPr>
              <p:spPr bwMode="hidden">
                <a:xfrm>
                  <a:off x="628" y="1241"/>
                  <a:ext cx="3281" cy="3075"/>
                </a:xfrm>
                <a:custGeom>
                  <a:avLst/>
                  <a:gdLst/>
                  <a:ahLst/>
                  <a:cxnLst>
                    <a:cxn ang="0">
                      <a:pos x="502" y="1990"/>
                    </a:cxn>
                    <a:cxn ang="0">
                      <a:pos x="186" y="1474"/>
                    </a:cxn>
                    <a:cxn ang="0">
                      <a:pos x="66" y="1169"/>
                    </a:cxn>
                    <a:cxn ang="0">
                      <a:pos x="12" y="875"/>
                    </a:cxn>
                    <a:cxn ang="0">
                      <a:pos x="18" y="611"/>
                    </a:cxn>
                    <a:cxn ang="0">
                      <a:pos x="84" y="389"/>
                    </a:cxn>
                    <a:cxn ang="0">
                      <a:pos x="209" y="216"/>
                    </a:cxn>
                    <a:cxn ang="0">
                      <a:pos x="508" y="42"/>
                    </a:cxn>
                    <a:cxn ang="0">
                      <a:pos x="891" y="6"/>
                    </a:cxn>
                    <a:cxn ang="0">
                      <a:pos x="1334" y="102"/>
                    </a:cxn>
                    <a:cxn ang="0">
                      <a:pos x="1806" y="324"/>
                    </a:cxn>
                    <a:cxn ang="0">
                      <a:pos x="2272" y="659"/>
                    </a:cxn>
                    <a:cxn ang="0">
                      <a:pos x="2769" y="1187"/>
                    </a:cxn>
                    <a:cxn ang="0">
                      <a:pos x="3085" y="1702"/>
                    </a:cxn>
                    <a:cxn ang="0">
                      <a:pos x="3205" y="2008"/>
                    </a:cxn>
                    <a:cxn ang="0">
                      <a:pos x="3259" y="2302"/>
                    </a:cxn>
                    <a:cxn ang="0">
                      <a:pos x="3253" y="2565"/>
                    </a:cxn>
                    <a:cxn ang="0">
                      <a:pos x="3187" y="2781"/>
                    </a:cxn>
                    <a:cxn ang="0">
                      <a:pos x="3068" y="2961"/>
                    </a:cxn>
                    <a:cxn ang="0">
                      <a:pos x="2918" y="3075"/>
                    </a:cxn>
                    <a:cxn ang="0">
                      <a:pos x="3068" y="2967"/>
                    </a:cxn>
                    <a:cxn ang="0">
                      <a:pos x="3193" y="2787"/>
                    </a:cxn>
                    <a:cxn ang="0">
                      <a:pos x="3259" y="2565"/>
                    </a:cxn>
                    <a:cxn ang="0">
                      <a:pos x="3265" y="2302"/>
                    </a:cxn>
                    <a:cxn ang="0">
                      <a:pos x="3211" y="2008"/>
                    </a:cxn>
                    <a:cxn ang="0">
                      <a:pos x="3091" y="1702"/>
                    </a:cxn>
                    <a:cxn ang="0">
                      <a:pos x="2775" y="1181"/>
                    </a:cxn>
                    <a:cxn ang="0">
                      <a:pos x="2278" y="653"/>
                    </a:cxn>
                    <a:cxn ang="0">
                      <a:pos x="1806" y="318"/>
                    </a:cxn>
                    <a:cxn ang="0">
                      <a:pos x="1334" y="96"/>
                    </a:cxn>
                    <a:cxn ang="0">
                      <a:pos x="891" y="0"/>
                    </a:cxn>
                    <a:cxn ang="0">
                      <a:pos x="502" y="36"/>
                    </a:cxn>
                    <a:cxn ang="0">
                      <a:pos x="204" y="210"/>
                    </a:cxn>
                    <a:cxn ang="0">
                      <a:pos x="78" y="389"/>
                    </a:cxn>
                    <a:cxn ang="0">
                      <a:pos x="12" y="611"/>
                    </a:cxn>
                    <a:cxn ang="0">
                      <a:pos x="6" y="875"/>
                    </a:cxn>
                    <a:cxn ang="0">
                      <a:pos x="60" y="1169"/>
                    </a:cxn>
                    <a:cxn ang="0">
                      <a:pos x="180" y="1474"/>
                    </a:cxn>
                    <a:cxn ang="0">
                      <a:pos x="353" y="1786"/>
                    </a:cxn>
                    <a:cxn ang="0">
                      <a:pos x="849" y="2380"/>
                    </a:cxn>
                    <a:cxn ang="0">
                      <a:pos x="1244" y="2709"/>
                    </a:cxn>
                    <a:cxn ang="0">
                      <a:pos x="1656" y="2961"/>
                    </a:cxn>
                    <a:cxn ang="0">
                      <a:pos x="1937" y="3075"/>
                    </a:cxn>
                    <a:cxn ang="0">
                      <a:pos x="1525" y="2889"/>
                    </a:cxn>
                    <a:cxn ang="0">
                      <a:pos x="1118" y="2607"/>
                    </a:cxn>
                    <a:cxn ang="0">
                      <a:pos x="849" y="2380"/>
                    </a:cxn>
                  </a:cxnLst>
                  <a:rect l="0" t="0" r="r" b="b"/>
                  <a:pathLst>
                    <a:path w="3271" h="3075">
                      <a:moveTo>
                        <a:pt x="849" y="2380"/>
                      </a:moveTo>
                      <a:lnTo>
                        <a:pt x="664" y="2188"/>
                      </a:lnTo>
                      <a:lnTo>
                        <a:pt x="502" y="1990"/>
                      </a:lnTo>
                      <a:lnTo>
                        <a:pt x="359" y="1786"/>
                      </a:lnTo>
                      <a:lnTo>
                        <a:pt x="239" y="1576"/>
                      </a:lnTo>
                      <a:lnTo>
                        <a:pt x="186" y="1474"/>
                      </a:lnTo>
                      <a:lnTo>
                        <a:pt x="138" y="1373"/>
                      </a:lnTo>
                      <a:lnTo>
                        <a:pt x="102" y="1271"/>
                      </a:lnTo>
                      <a:lnTo>
                        <a:pt x="66" y="1169"/>
                      </a:lnTo>
                      <a:lnTo>
                        <a:pt x="42" y="1067"/>
                      </a:lnTo>
                      <a:lnTo>
                        <a:pt x="24" y="971"/>
                      </a:lnTo>
                      <a:lnTo>
                        <a:pt x="12" y="875"/>
                      </a:lnTo>
                      <a:lnTo>
                        <a:pt x="6" y="779"/>
                      </a:lnTo>
                      <a:lnTo>
                        <a:pt x="6" y="695"/>
                      </a:lnTo>
                      <a:lnTo>
                        <a:pt x="18" y="611"/>
                      </a:lnTo>
                      <a:lnTo>
                        <a:pt x="30" y="533"/>
                      </a:lnTo>
                      <a:lnTo>
                        <a:pt x="54" y="461"/>
                      </a:lnTo>
                      <a:lnTo>
                        <a:pt x="84" y="389"/>
                      </a:lnTo>
                      <a:lnTo>
                        <a:pt x="120" y="330"/>
                      </a:lnTo>
                      <a:lnTo>
                        <a:pt x="162" y="270"/>
                      </a:lnTo>
                      <a:lnTo>
                        <a:pt x="209" y="216"/>
                      </a:lnTo>
                      <a:lnTo>
                        <a:pt x="299" y="144"/>
                      </a:lnTo>
                      <a:lnTo>
                        <a:pt x="395" y="84"/>
                      </a:lnTo>
                      <a:lnTo>
                        <a:pt x="508" y="42"/>
                      </a:lnTo>
                      <a:lnTo>
                        <a:pt x="628" y="18"/>
                      </a:lnTo>
                      <a:lnTo>
                        <a:pt x="754" y="6"/>
                      </a:lnTo>
                      <a:lnTo>
                        <a:pt x="891" y="6"/>
                      </a:lnTo>
                      <a:lnTo>
                        <a:pt x="1035" y="24"/>
                      </a:lnTo>
                      <a:lnTo>
                        <a:pt x="1184" y="60"/>
                      </a:lnTo>
                      <a:lnTo>
                        <a:pt x="1334" y="102"/>
                      </a:lnTo>
                      <a:lnTo>
                        <a:pt x="1489" y="162"/>
                      </a:lnTo>
                      <a:lnTo>
                        <a:pt x="1644" y="240"/>
                      </a:lnTo>
                      <a:lnTo>
                        <a:pt x="1806" y="324"/>
                      </a:lnTo>
                      <a:lnTo>
                        <a:pt x="1961" y="425"/>
                      </a:lnTo>
                      <a:lnTo>
                        <a:pt x="2117" y="533"/>
                      </a:lnTo>
                      <a:lnTo>
                        <a:pt x="2272" y="659"/>
                      </a:lnTo>
                      <a:lnTo>
                        <a:pt x="2422" y="797"/>
                      </a:lnTo>
                      <a:lnTo>
                        <a:pt x="2607" y="989"/>
                      </a:lnTo>
                      <a:lnTo>
                        <a:pt x="2769" y="1187"/>
                      </a:lnTo>
                      <a:lnTo>
                        <a:pt x="2912" y="1391"/>
                      </a:lnTo>
                      <a:lnTo>
                        <a:pt x="3032" y="1600"/>
                      </a:lnTo>
                      <a:lnTo>
                        <a:pt x="3085" y="1702"/>
                      </a:lnTo>
                      <a:lnTo>
                        <a:pt x="3133" y="1804"/>
                      </a:lnTo>
                      <a:lnTo>
                        <a:pt x="3169" y="1906"/>
                      </a:lnTo>
                      <a:lnTo>
                        <a:pt x="3205" y="2008"/>
                      </a:lnTo>
                      <a:lnTo>
                        <a:pt x="3229" y="2110"/>
                      </a:lnTo>
                      <a:lnTo>
                        <a:pt x="3247" y="2206"/>
                      </a:lnTo>
                      <a:lnTo>
                        <a:pt x="3259" y="2302"/>
                      </a:lnTo>
                      <a:lnTo>
                        <a:pt x="3265" y="2398"/>
                      </a:lnTo>
                      <a:lnTo>
                        <a:pt x="3265" y="2482"/>
                      </a:lnTo>
                      <a:lnTo>
                        <a:pt x="3253" y="2565"/>
                      </a:lnTo>
                      <a:lnTo>
                        <a:pt x="3241" y="2643"/>
                      </a:lnTo>
                      <a:lnTo>
                        <a:pt x="3217" y="2715"/>
                      </a:lnTo>
                      <a:lnTo>
                        <a:pt x="3187" y="2781"/>
                      </a:lnTo>
                      <a:lnTo>
                        <a:pt x="3157" y="2847"/>
                      </a:lnTo>
                      <a:lnTo>
                        <a:pt x="3115" y="2907"/>
                      </a:lnTo>
                      <a:lnTo>
                        <a:pt x="3068" y="2961"/>
                      </a:lnTo>
                      <a:lnTo>
                        <a:pt x="3068" y="2961"/>
                      </a:lnTo>
                      <a:lnTo>
                        <a:pt x="2996" y="3021"/>
                      </a:lnTo>
                      <a:lnTo>
                        <a:pt x="2918" y="3075"/>
                      </a:lnTo>
                      <a:lnTo>
                        <a:pt x="2930" y="3075"/>
                      </a:lnTo>
                      <a:lnTo>
                        <a:pt x="3002" y="3027"/>
                      </a:lnTo>
                      <a:lnTo>
                        <a:pt x="3068" y="2967"/>
                      </a:lnTo>
                      <a:lnTo>
                        <a:pt x="3115" y="2913"/>
                      </a:lnTo>
                      <a:lnTo>
                        <a:pt x="3157" y="2853"/>
                      </a:lnTo>
                      <a:lnTo>
                        <a:pt x="3193" y="2787"/>
                      </a:lnTo>
                      <a:lnTo>
                        <a:pt x="3223" y="2721"/>
                      </a:lnTo>
                      <a:lnTo>
                        <a:pt x="3247" y="2643"/>
                      </a:lnTo>
                      <a:lnTo>
                        <a:pt x="3259" y="2565"/>
                      </a:lnTo>
                      <a:lnTo>
                        <a:pt x="3271" y="2482"/>
                      </a:lnTo>
                      <a:lnTo>
                        <a:pt x="3271" y="2398"/>
                      </a:lnTo>
                      <a:lnTo>
                        <a:pt x="3265" y="2302"/>
                      </a:lnTo>
                      <a:lnTo>
                        <a:pt x="3253" y="2206"/>
                      </a:lnTo>
                      <a:lnTo>
                        <a:pt x="3235" y="2110"/>
                      </a:lnTo>
                      <a:lnTo>
                        <a:pt x="3211" y="2008"/>
                      </a:lnTo>
                      <a:lnTo>
                        <a:pt x="3175" y="1906"/>
                      </a:lnTo>
                      <a:lnTo>
                        <a:pt x="3139" y="1804"/>
                      </a:lnTo>
                      <a:lnTo>
                        <a:pt x="3091" y="1702"/>
                      </a:lnTo>
                      <a:lnTo>
                        <a:pt x="3038" y="1594"/>
                      </a:lnTo>
                      <a:lnTo>
                        <a:pt x="2918" y="1391"/>
                      </a:lnTo>
                      <a:lnTo>
                        <a:pt x="2775" y="1181"/>
                      </a:lnTo>
                      <a:lnTo>
                        <a:pt x="2613" y="983"/>
                      </a:lnTo>
                      <a:lnTo>
                        <a:pt x="2428" y="791"/>
                      </a:lnTo>
                      <a:lnTo>
                        <a:pt x="2278" y="653"/>
                      </a:lnTo>
                      <a:lnTo>
                        <a:pt x="2123" y="527"/>
                      </a:lnTo>
                      <a:lnTo>
                        <a:pt x="1967" y="419"/>
                      </a:lnTo>
                      <a:lnTo>
                        <a:pt x="1806" y="318"/>
                      </a:lnTo>
                      <a:lnTo>
                        <a:pt x="1650" y="234"/>
                      </a:lnTo>
                      <a:lnTo>
                        <a:pt x="1489" y="156"/>
                      </a:lnTo>
                      <a:lnTo>
                        <a:pt x="1334" y="96"/>
                      </a:lnTo>
                      <a:lnTo>
                        <a:pt x="1184" y="54"/>
                      </a:lnTo>
                      <a:lnTo>
                        <a:pt x="1035" y="18"/>
                      </a:lnTo>
                      <a:lnTo>
                        <a:pt x="891" y="0"/>
                      </a:lnTo>
                      <a:lnTo>
                        <a:pt x="754" y="0"/>
                      </a:lnTo>
                      <a:lnTo>
                        <a:pt x="622" y="12"/>
                      </a:lnTo>
                      <a:lnTo>
                        <a:pt x="502" y="36"/>
                      </a:lnTo>
                      <a:lnTo>
                        <a:pt x="395" y="78"/>
                      </a:lnTo>
                      <a:lnTo>
                        <a:pt x="293" y="138"/>
                      </a:lnTo>
                      <a:lnTo>
                        <a:pt x="204" y="210"/>
                      </a:lnTo>
                      <a:lnTo>
                        <a:pt x="156" y="264"/>
                      </a:lnTo>
                      <a:lnTo>
                        <a:pt x="114" y="324"/>
                      </a:lnTo>
                      <a:lnTo>
                        <a:pt x="78" y="389"/>
                      </a:lnTo>
                      <a:lnTo>
                        <a:pt x="48" y="461"/>
                      </a:lnTo>
                      <a:lnTo>
                        <a:pt x="30" y="533"/>
                      </a:lnTo>
                      <a:lnTo>
                        <a:pt x="12" y="611"/>
                      </a:lnTo>
                      <a:lnTo>
                        <a:pt x="6" y="695"/>
                      </a:lnTo>
                      <a:lnTo>
                        <a:pt x="0" y="779"/>
                      </a:lnTo>
                      <a:lnTo>
                        <a:pt x="6" y="875"/>
                      </a:lnTo>
                      <a:lnTo>
                        <a:pt x="18" y="971"/>
                      </a:lnTo>
                      <a:lnTo>
                        <a:pt x="36" y="1067"/>
                      </a:lnTo>
                      <a:lnTo>
                        <a:pt x="60" y="1169"/>
                      </a:lnTo>
                      <a:lnTo>
                        <a:pt x="96" y="1271"/>
                      </a:lnTo>
                      <a:lnTo>
                        <a:pt x="132" y="1373"/>
                      </a:lnTo>
                      <a:lnTo>
                        <a:pt x="180" y="1474"/>
                      </a:lnTo>
                      <a:lnTo>
                        <a:pt x="233" y="1582"/>
                      </a:lnTo>
                      <a:lnTo>
                        <a:pt x="287" y="1684"/>
                      </a:lnTo>
                      <a:lnTo>
                        <a:pt x="353" y="1786"/>
                      </a:lnTo>
                      <a:lnTo>
                        <a:pt x="496" y="1990"/>
                      </a:lnTo>
                      <a:lnTo>
                        <a:pt x="664" y="2188"/>
                      </a:lnTo>
                      <a:lnTo>
                        <a:pt x="849" y="2380"/>
                      </a:lnTo>
                      <a:lnTo>
                        <a:pt x="981" y="2500"/>
                      </a:lnTo>
                      <a:lnTo>
                        <a:pt x="1112" y="2607"/>
                      </a:lnTo>
                      <a:lnTo>
                        <a:pt x="1244" y="2709"/>
                      </a:lnTo>
                      <a:lnTo>
                        <a:pt x="1381" y="2805"/>
                      </a:lnTo>
                      <a:lnTo>
                        <a:pt x="1519" y="2889"/>
                      </a:lnTo>
                      <a:lnTo>
                        <a:pt x="1656" y="2961"/>
                      </a:lnTo>
                      <a:lnTo>
                        <a:pt x="1788" y="3021"/>
                      </a:lnTo>
                      <a:lnTo>
                        <a:pt x="1926" y="3075"/>
                      </a:lnTo>
                      <a:lnTo>
                        <a:pt x="1937" y="3075"/>
                      </a:lnTo>
                      <a:lnTo>
                        <a:pt x="1800" y="3021"/>
                      </a:lnTo>
                      <a:lnTo>
                        <a:pt x="1662" y="2961"/>
                      </a:lnTo>
                      <a:lnTo>
                        <a:pt x="1525" y="2889"/>
                      </a:lnTo>
                      <a:lnTo>
                        <a:pt x="1387" y="2805"/>
                      </a:lnTo>
                      <a:lnTo>
                        <a:pt x="1250" y="2709"/>
                      </a:lnTo>
                      <a:lnTo>
                        <a:pt x="1118" y="2607"/>
                      </a:lnTo>
                      <a:lnTo>
                        <a:pt x="981" y="2500"/>
                      </a:lnTo>
                      <a:lnTo>
                        <a:pt x="849" y="2380"/>
                      </a:lnTo>
                      <a:lnTo>
                        <a:pt x="849" y="2380"/>
                      </a:lnTo>
                      <a:close/>
                    </a:path>
                  </a:pathLst>
                </a:custGeom>
                <a:solidFill>
                  <a:schemeClr val="accent2"/>
                </a:solidFill>
                <a:ln w="9525">
                  <a:noFill/>
                  <a:round/>
                  <a:headEnd/>
                  <a:tailEnd/>
                </a:ln>
              </p:spPr>
              <p:txBody>
                <a:bodyPr/>
                <a:lstStyle/>
                <a:p>
                  <a:endParaRPr lang="en-US"/>
                </a:p>
              </p:txBody>
            </p:sp>
            <p:grpSp>
              <p:nvGrpSpPr>
                <p:cNvPr id="452614" name="Group 6"/>
                <p:cNvGrpSpPr>
                  <a:grpSpLocks/>
                </p:cNvGrpSpPr>
                <p:nvPr userDrawn="1"/>
              </p:nvGrpSpPr>
              <p:grpSpPr bwMode="auto">
                <a:xfrm>
                  <a:off x="0" y="522"/>
                  <a:ext cx="4751" cy="3794"/>
                  <a:chOff x="0" y="522"/>
                  <a:chExt cx="4751" cy="3794"/>
                </a:xfrm>
              </p:grpSpPr>
              <p:sp>
                <p:nvSpPr>
                  <p:cNvPr id="452615" name="Freeform 7"/>
                  <p:cNvSpPr>
                    <a:spLocks/>
                  </p:cNvSpPr>
                  <p:nvPr userDrawn="1"/>
                </p:nvSpPr>
                <p:spPr bwMode="hidden">
                  <a:xfrm>
                    <a:off x="400" y="815"/>
                    <a:ext cx="3964" cy="3501"/>
                  </a:xfrm>
                  <a:custGeom>
                    <a:avLst/>
                    <a:gdLst/>
                    <a:ahLst/>
                    <a:cxnLst>
                      <a:cxn ang="0">
                        <a:pos x="3946" y="2860"/>
                      </a:cxn>
                      <a:cxn ang="0">
                        <a:pos x="3910" y="2614"/>
                      </a:cxn>
                      <a:cxn ang="0">
                        <a:pos x="3839" y="2368"/>
                      </a:cxn>
                      <a:cxn ang="0">
                        <a:pos x="3731" y="2110"/>
                      </a:cxn>
                      <a:cxn ang="0">
                        <a:pos x="3593" y="1853"/>
                      </a:cxn>
                      <a:cxn ang="0">
                        <a:pos x="3432" y="1595"/>
                      </a:cxn>
                      <a:cxn ang="0">
                        <a:pos x="3241" y="1343"/>
                      </a:cxn>
                      <a:cxn ang="0">
                        <a:pos x="3025" y="1103"/>
                      </a:cxn>
                      <a:cxn ang="0">
                        <a:pos x="2721" y="815"/>
                      </a:cxn>
                      <a:cxn ang="0">
                        <a:pos x="2332" y="522"/>
                      </a:cxn>
                      <a:cxn ang="0">
                        <a:pos x="1943" y="288"/>
                      </a:cxn>
                      <a:cxn ang="0">
                        <a:pos x="1555" y="126"/>
                      </a:cxn>
                      <a:cxn ang="0">
                        <a:pos x="1184" y="24"/>
                      </a:cxn>
                      <a:cxn ang="0">
                        <a:pos x="837" y="0"/>
                      </a:cxn>
                      <a:cxn ang="0">
                        <a:pos x="526" y="48"/>
                      </a:cxn>
                      <a:cxn ang="0">
                        <a:pos x="263" y="174"/>
                      </a:cxn>
                      <a:cxn ang="0">
                        <a:pos x="114" y="312"/>
                      </a:cxn>
                      <a:cxn ang="0">
                        <a:pos x="0" y="486"/>
                      </a:cxn>
                      <a:cxn ang="0">
                        <a:pos x="72" y="372"/>
                      </a:cxn>
                      <a:cxn ang="0">
                        <a:pos x="269" y="174"/>
                      </a:cxn>
                      <a:cxn ang="0">
                        <a:pos x="526" y="48"/>
                      </a:cxn>
                      <a:cxn ang="0">
                        <a:pos x="837" y="6"/>
                      </a:cxn>
                      <a:cxn ang="0">
                        <a:pos x="1184" y="30"/>
                      </a:cxn>
                      <a:cxn ang="0">
                        <a:pos x="1555" y="132"/>
                      </a:cxn>
                      <a:cxn ang="0">
                        <a:pos x="1943" y="294"/>
                      </a:cxn>
                      <a:cxn ang="0">
                        <a:pos x="2332" y="528"/>
                      </a:cxn>
                      <a:cxn ang="0">
                        <a:pos x="2715" y="821"/>
                      </a:cxn>
                      <a:cxn ang="0">
                        <a:pos x="3127" y="1223"/>
                      </a:cxn>
                      <a:cxn ang="0">
                        <a:pos x="3336" y="1469"/>
                      </a:cxn>
                      <a:cxn ang="0">
                        <a:pos x="3510" y="1727"/>
                      </a:cxn>
                      <a:cxn ang="0">
                        <a:pos x="3665" y="1984"/>
                      </a:cxn>
                      <a:cxn ang="0">
                        <a:pos x="3785" y="2236"/>
                      </a:cxn>
                      <a:cxn ang="0">
                        <a:pos x="3875" y="2494"/>
                      </a:cxn>
                      <a:cxn ang="0">
                        <a:pos x="3934" y="2740"/>
                      </a:cxn>
                      <a:cxn ang="0">
                        <a:pos x="3952" y="2973"/>
                      </a:cxn>
                      <a:cxn ang="0">
                        <a:pos x="3922" y="3255"/>
                      </a:cxn>
                      <a:cxn ang="0">
                        <a:pos x="3833" y="3501"/>
                      </a:cxn>
                      <a:cxn ang="0">
                        <a:pos x="3886" y="3387"/>
                      </a:cxn>
                      <a:cxn ang="0">
                        <a:pos x="3946" y="3123"/>
                      </a:cxn>
                      <a:cxn ang="0">
                        <a:pos x="3952" y="2973"/>
                      </a:cxn>
                    </a:cxnLst>
                    <a:rect l="0" t="0" r="r" b="b"/>
                    <a:pathLst>
                      <a:path w="3952" h="3501">
                        <a:moveTo>
                          <a:pt x="3952" y="2973"/>
                        </a:moveTo>
                        <a:lnTo>
                          <a:pt x="3946" y="2860"/>
                        </a:lnTo>
                        <a:lnTo>
                          <a:pt x="3934" y="2740"/>
                        </a:lnTo>
                        <a:lnTo>
                          <a:pt x="3910" y="2614"/>
                        </a:lnTo>
                        <a:lnTo>
                          <a:pt x="3875" y="2494"/>
                        </a:lnTo>
                        <a:lnTo>
                          <a:pt x="3839" y="2368"/>
                        </a:lnTo>
                        <a:lnTo>
                          <a:pt x="3785" y="2236"/>
                        </a:lnTo>
                        <a:lnTo>
                          <a:pt x="3731" y="2110"/>
                        </a:lnTo>
                        <a:lnTo>
                          <a:pt x="3665" y="1978"/>
                        </a:lnTo>
                        <a:lnTo>
                          <a:pt x="3593" y="1853"/>
                        </a:lnTo>
                        <a:lnTo>
                          <a:pt x="3516" y="1721"/>
                        </a:lnTo>
                        <a:lnTo>
                          <a:pt x="3432" y="1595"/>
                        </a:lnTo>
                        <a:lnTo>
                          <a:pt x="3336" y="1469"/>
                        </a:lnTo>
                        <a:lnTo>
                          <a:pt x="3241" y="1343"/>
                        </a:lnTo>
                        <a:lnTo>
                          <a:pt x="3133" y="1223"/>
                        </a:lnTo>
                        <a:lnTo>
                          <a:pt x="3025" y="1103"/>
                        </a:lnTo>
                        <a:lnTo>
                          <a:pt x="2906" y="983"/>
                        </a:lnTo>
                        <a:lnTo>
                          <a:pt x="2721" y="815"/>
                        </a:lnTo>
                        <a:lnTo>
                          <a:pt x="2529" y="660"/>
                        </a:lnTo>
                        <a:lnTo>
                          <a:pt x="2332" y="522"/>
                        </a:lnTo>
                        <a:lnTo>
                          <a:pt x="2141" y="396"/>
                        </a:lnTo>
                        <a:lnTo>
                          <a:pt x="1943" y="288"/>
                        </a:lnTo>
                        <a:lnTo>
                          <a:pt x="1746" y="198"/>
                        </a:lnTo>
                        <a:lnTo>
                          <a:pt x="1555" y="126"/>
                        </a:lnTo>
                        <a:lnTo>
                          <a:pt x="1363" y="66"/>
                        </a:lnTo>
                        <a:lnTo>
                          <a:pt x="1184" y="24"/>
                        </a:lnTo>
                        <a:lnTo>
                          <a:pt x="1005" y="6"/>
                        </a:lnTo>
                        <a:lnTo>
                          <a:pt x="837" y="0"/>
                        </a:lnTo>
                        <a:lnTo>
                          <a:pt x="676" y="12"/>
                        </a:lnTo>
                        <a:lnTo>
                          <a:pt x="526" y="48"/>
                        </a:lnTo>
                        <a:lnTo>
                          <a:pt x="389" y="102"/>
                        </a:lnTo>
                        <a:lnTo>
                          <a:pt x="263" y="174"/>
                        </a:lnTo>
                        <a:lnTo>
                          <a:pt x="155" y="264"/>
                        </a:lnTo>
                        <a:lnTo>
                          <a:pt x="114" y="312"/>
                        </a:lnTo>
                        <a:lnTo>
                          <a:pt x="72" y="366"/>
                        </a:lnTo>
                        <a:lnTo>
                          <a:pt x="0" y="486"/>
                        </a:lnTo>
                        <a:lnTo>
                          <a:pt x="0" y="498"/>
                        </a:lnTo>
                        <a:lnTo>
                          <a:pt x="72" y="372"/>
                        </a:lnTo>
                        <a:lnTo>
                          <a:pt x="161" y="264"/>
                        </a:lnTo>
                        <a:lnTo>
                          <a:pt x="269" y="174"/>
                        </a:lnTo>
                        <a:lnTo>
                          <a:pt x="395" y="102"/>
                        </a:lnTo>
                        <a:lnTo>
                          <a:pt x="526" y="48"/>
                        </a:lnTo>
                        <a:lnTo>
                          <a:pt x="676" y="18"/>
                        </a:lnTo>
                        <a:lnTo>
                          <a:pt x="837" y="6"/>
                        </a:lnTo>
                        <a:lnTo>
                          <a:pt x="1005" y="6"/>
                        </a:lnTo>
                        <a:lnTo>
                          <a:pt x="1184" y="30"/>
                        </a:lnTo>
                        <a:lnTo>
                          <a:pt x="1363" y="72"/>
                        </a:lnTo>
                        <a:lnTo>
                          <a:pt x="1555" y="132"/>
                        </a:lnTo>
                        <a:lnTo>
                          <a:pt x="1746" y="204"/>
                        </a:lnTo>
                        <a:lnTo>
                          <a:pt x="1943" y="294"/>
                        </a:lnTo>
                        <a:lnTo>
                          <a:pt x="2135" y="402"/>
                        </a:lnTo>
                        <a:lnTo>
                          <a:pt x="2332" y="528"/>
                        </a:lnTo>
                        <a:lnTo>
                          <a:pt x="2523" y="666"/>
                        </a:lnTo>
                        <a:lnTo>
                          <a:pt x="2715" y="821"/>
                        </a:lnTo>
                        <a:lnTo>
                          <a:pt x="2900" y="989"/>
                        </a:lnTo>
                        <a:lnTo>
                          <a:pt x="3127" y="1223"/>
                        </a:lnTo>
                        <a:lnTo>
                          <a:pt x="3235" y="1349"/>
                        </a:lnTo>
                        <a:lnTo>
                          <a:pt x="3336" y="1469"/>
                        </a:lnTo>
                        <a:lnTo>
                          <a:pt x="3426" y="1595"/>
                        </a:lnTo>
                        <a:lnTo>
                          <a:pt x="3510" y="1727"/>
                        </a:lnTo>
                        <a:lnTo>
                          <a:pt x="3593" y="1853"/>
                        </a:lnTo>
                        <a:lnTo>
                          <a:pt x="3665" y="1984"/>
                        </a:lnTo>
                        <a:lnTo>
                          <a:pt x="3731" y="2110"/>
                        </a:lnTo>
                        <a:lnTo>
                          <a:pt x="3785" y="2236"/>
                        </a:lnTo>
                        <a:lnTo>
                          <a:pt x="3833" y="2368"/>
                        </a:lnTo>
                        <a:lnTo>
                          <a:pt x="3875" y="2494"/>
                        </a:lnTo>
                        <a:lnTo>
                          <a:pt x="3910" y="2614"/>
                        </a:lnTo>
                        <a:lnTo>
                          <a:pt x="3934" y="2740"/>
                        </a:lnTo>
                        <a:lnTo>
                          <a:pt x="3946" y="2860"/>
                        </a:lnTo>
                        <a:lnTo>
                          <a:pt x="3952" y="2973"/>
                        </a:lnTo>
                        <a:lnTo>
                          <a:pt x="3946" y="3123"/>
                        </a:lnTo>
                        <a:lnTo>
                          <a:pt x="3922" y="3255"/>
                        </a:lnTo>
                        <a:lnTo>
                          <a:pt x="3886" y="3387"/>
                        </a:lnTo>
                        <a:lnTo>
                          <a:pt x="3833" y="3501"/>
                        </a:lnTo>
                        <a:lnTo>
                          <a:pt x="3833" y="3501"/>
                        </a:lnTo>
                        <a:lnTo>
                          <a:pt x="3886" y="3387"/>
                        </a:lnTo>
                        <a:lnTo>
                          <a:pt x="3928" y="3255"/>
                        </a:lnTo>
                        <a:lnTo>
                          <a:pt x="3946" y="3123"/>
                        </a:lnTo>
                        <a:lnTo>
                          <a:pt x="3952" y="2973"/>
                        </a:lnTo>
                        <a:lnTo>
                          <a:pt x="3952" y="2973"/>
                        </a:lnTo>
                        <a:close/>
                      </a:path>
                    </a:pathLst>
                  </a:custGeom>
                  <a:solidFill>
                    <a:schemeClr val="accent2"/>
                  </a:solidFill>
                  <a:ln w="9525">
                    <a:noFill/>
                    <a:round/>
                    <a:headEnd/>
                    <a:tailEnd/>
                  </a:ln>
                </p:spPr>
                <p:txBody>
                  <a:bodyPr/>
                  <a:lstStyle/>
                  <a:p>
                    <a:endParaRPr lang="en-US"/>
                  </a:p>
                </p:txBody>
              </p:sp>
              <p:sp>
                <p:nvSpPr>
                  <p:cNvPr id="452616" name="Freeform 8"/>
                  <p:cNvSpPr>
                    <a:spLocks/>
                  </p:cNvSpPr>
                  <p:nvPr userDrawn="1"/>
                </p:nvSpPr>
                <p:spPr bwMode="hidden">
                  <a:xfrm>
                    <a:off x="406" y="953"/>
                    <a:ext cx="3803" cy="3363"/>
                  </a:xfrm>
                  <a:custGeom>
                    <a:avLst/>
                    <a:gdLst/>
                    <a:ahLst/>
                    <a:cxnLst>
                      <a:cxn ang="0">
                        <a:pos x="676" y="2416"/>
                      </a:cxn>
                      <a:cxn ang="0">
                        <a:pos x="419" y="2062"/>
                      </a:cxn>
                      <a:cxn ang="0">
                        <a:pos x="215" y="1703"/>
                      </a:cxn>
                      <a:cxn ang="0">
                        <a:pos x="78" y="1343"/>
                      </a:cxn>
                      <a:cxn ang="0">
                        <a:pos x="12" y="1001"/>
                      </a:cxn>
                      <a:cxn ang="0">
                        <a:pos x="18" y="701"/>
                      </a:cxn>
                      <a:cxn ang="0">
                        <a:pos x="96" y="450"/>
                      </a:cxn>
                      <a:cxn ang="0">
                        <a:pos x="239" y="246"/>
                      </a:cxn>
                      <a:cxn ang="0">
                        <a:pos x="580" y="48"/>
                      </a:cxn>
                      <a:cxn ang="0">
                        <a:pos x="1028" y="6"/>
                      </a:cxn>
                      <a:cxn ang="0">
                        <a:pos x="1543" y="120"/>
                      </a:cxn>
                      <a:cxn ang="0">
                        <a:pos x="2087" y="378"/>
                      </a:cxn>
                      <a:cxn ang="0">
                        <a:pos x="2631" y="773"/>
                      </a:cxn>
                      <a:cxn ang="0">
                        <a:pos x="3115" y="1265"/>
                      </a:cxn>
                      <a:cxn ang="0">
                        <a:pos x="3378" y="1625"/>
                      </a:cxn>
                      <a:cxn ang="0">
                        <a:pos x="3582" y="1984"/>
                      </a:cxn>
                      <a:cxn ang="0">
                        <a:pos x="3719" y="2344"/>
                      </a:cxn>
                      <a:cxn ang="0">
                        <a:pos x="3785" y="2686"/>
                      </a:cxn>
                      <a:cxn ang="0">
                        <a:pos x="3749" y="3105"/>
                      </a:cxn>
                      <a:cxn ang="0">
                        <a:pos x="3629" y="3363"/>
                      </a:cxn>
                      <a:cxn ang="0">
                        <a:pos x="3779" y="2967"/>
                      </a:cxn>
                      <a:cxn ang="0">
                        <a:pos x="3791" y="2794"/>
                      </a:cxn>
                      <a:cxn ang="0">
                        <a:pos x="3749" y="2458"/>
                      </a:cxn>
                      <a:cxn ang="0">
                        <a:pos x="3635" y="2104"/>
                      </a:cxn>
                      <a:cxn ang="0">
                        <a:pos x="3456" y="1739"/>
                      </a:cxn>
                      <a:cxn ang="0">
                        <a:pos x="3211" y="1385"/>
                      </a:cxn>
                      <a:cxn ang="0">
                        <a:pos x="2804" y="929"/>
                      </a:cxn>
                      <a:cxn ang="0">
                        <a:pos x="2272" y="492"/>
                      </a:cxn>
                      <a:cxn ang="0">
                        <a:pos x="1722" y="192"/>
                      </a:cxn>
                      <a:cxn ang="0">
                        <a:pos x="1190" y="24"/>
                      </a:cxn>
                      <a:cxn ang="0">
                        <a:pos x="717" y="12"/>
                      </a:cxn>
                      <a:cxn ang="0">
                        <a:pos x="335" y="162"/>
                      </a:cxn>
                      <a:cxn ang="0">
                        <a:pos x="132" y="378"/>
                      </a:cxn>
                      <a:cxn ang="0">
                        <a:pos x="36" y="612"/>
                      </a:cxn>
                      <a:cxn ang="0">
                        <a:pos x="0" y="893"/>
                      </a:cxn>
                      <a:cxn ang="0">
                        <a:pos x="42" y="1229"/>
                      </a:cxn>
                      <a:cxn ang="0">
                        <a:pos x="161" y="1583"/>
                      </a:cxn>
                      <a:cxn ang="0">
                        <a:pos x="341" y="1942"/>
                      </a:cxn>
                      <a:cxn ang="0">
                        <a:pos x="580" y="2302"/>
                      </a:cxn>
                      <a:cxn ang="0">
                        <a:pos x="987" y="2758"/>
                      </a:cxn>
                      <a:cxn ang="0">
                        <a:pos x="1596" y="3237"/>
                      </a:cxn>
                      <a:cxn ang="0">
                        <a:pos x="1596" y="3237"/>
                      </a:cxn>
                      <a:cxn ang="0">
                        <a:pos x="993" y="2758"/>
                      </a:cxn>
                    </a:cxnLst>
                    <a:rect l="0" t="0" r="r" b="b"/>
                    <a:pathLst>
                      <a:path w="3791" h="3363">
                        <a:moveTo>
                          <a:pt x="993" y="2758"/>
                        </a:moveTo>
                        <a:lnTo>
                          <a:pt x="777" y="2536"/>
                        </a:lnTo>
                        <a:lnTo>
                          <a:pt x="676" y="2416"/>
                        </a:lnTo>
                        <a:lnTo>
                          <a:pt x="586" y="2302"/>
                        </a:lnTo>
                        <a:lnTo>
                          <a:pt x="496" y="2182"/>
                        </a:lnTo>
                        <a:lnTo>
                          <a:pt x="419" y="2062"/>
                        </a:lnTo>
                        <a:lnTo>
                          <a:pt x="341" y="1942"/>
                        </a:lnTo>
                        <a:lnTo>
                          <a:pt x="275" y="1822"/>
                        </a:lnTo>
                        <a:lnTo>
                          <a:pt x="215" y="1703"/>
                        </a:lnTo>
                        <a:lnTo>
                          <a:pt x="161" y="1583"/>
                        </a:lnTo>
                        <a:lnTo>
                          <a:pt x="114" y="1463"/>
                        </a:lnTo>
                        <a:lnTo>
                          <a:pt x="78" y="1343"/>
                        </a:lnTo>
                        <a:lnTo>
                          <a:pt x="48" y="1229"/>
                        </a:lnTo>
                        <a:lnTo>
                          <a:pt x="24" y="1115"/>
                        </a:lnTo>
                        <a:lnTo>
                          <a:pt x="12" y="1001"/>
                        </a:lnTo>
                        <a:lnTo>
                          <a:pt x="6" y="893"/>
                        </a:lnTo>
                        <a:lnTo>
                          <a:pt x="12" y="797"/>
                        </a:lnTo>
                        <a:lnTo>
                          <a:pt x="18" y="701"/>
                        </a:lnTo>
                        <a:lnTo>
                          <a:pt x="42" y="612"/>
                        </a:lnTo>
                        <a:lnTo>
                          <a:pt x="66" y="528"/>
                        </a:lnTo>
                        <a:lnTo>
                          <a:pt x="96" y="450"/>
                        </a:lnTo>
                        <a:lnTo>
                          <a:pt x="138" y="378"/>
                        </a:lnTo>
                        <a:lnTo>
                          <a:pt x="185" y="306"/>
                        </a:lnTo>
                        <a:lnTo>
                          <a:pt x="239" y="246"/>
                        </a:lnTo>
                        <a:lnTo>
                          <a:pt x="341" y="162"/>
                        </a:lnTo>
                        <a:lnTo>
                          <a:pt x="454" y="96"/>
                        </a:lnTo>
                        <a:lnTo>
                          <a:pt x="580" y="48"/>
                        </a:lnTo>
                        <a:lnTo>
                          <a:pt x="723" y="18"/>
                        </a:lnTo>
                        <a:lnTo>
                          <a:pt x="867" y="6"/>
                        </a:lnTo>
                        <a:lnTo>
                          <a:pt x="1028" y="6"/>
                        </a:lnTo>
                        <a:lnTo>
                          <a:pt x="1196" y="30"/>
                        </a:lnTo>
                        <a:lnTo>
                          <a:pt x="1363" y="66"/>
                        </a:lnTo>
                        <a:lnTo>
                          <a:pt x="1543" y="120"/>
                        </a:lnTo>
                        <a:lnTo>
                          <a:pt x="1722" y="192"/>
                        </a:lnTo>
                        <a:lnTo>
                          <a:pt x="1901" y="282"/>
                        </a:lnTo>
                        <a:lnTo>
                          <a:pt x="2087" y="378"/>
                        </a:lnTo>
                        <a:lnTo>
                          <a:pt x="2272" y="498"/>
                        </a:lnTo>
                        <a:lnTo>
                          <a:pt x="2451" y="624"/>
                        </a:lnTo>
                        <a:lnTo>
                          <a:pt x="2631" y="773"/>
                        </a:lnTo>
                        <a:lnTo>
                          <a:pt x="2804" y="929"/>
                        </a:lnTo>
                        <a:lnTo>
                          <a:pt x="3019" y="1151"/>
                        </a:lnTo>
                        <a:lnTo>
                          <a:pt x="3115" y="1265"/>
                        </a:lnTo>
                        <a:lnTo>
                          <a:pt x="3211" y="1385"/>
                        </a:lnTo>
                        <a:lnTo>
                          <a:pt x="3295" y="1505"/>
                        </a:lnTo>
                        <a:lnTo>
                          <a:pt x="3378" y="1625"/>
                        </a:lnTo>
                        <a:lnTo>
                          <a:pt x="3450" y="1745"/>
                        </a:lnTo>
                        <a:lnTo>
                          <a:pt x="3522" y="1864"/>
                        </a:lnTo>
                        <a:lnTo>
                          <a:pt x="3582" y="1984"/>
                        </a:lnTo>
                        <a:lnTo>
                          <a:pt x="3635" y="2104"/>
                        </a:lnTo>
                        <a:lnTo>
                          <a:pt x="3677" y="2224"/>
                        </a:lnTo>
                        <a:lnTo>
                          <a:pt x="3719" y="2344"/>
                        </a:lnTo>
                        <a:lnTo>
                          <a:pt x="3749" y="2458"/>
                        </a:lnTo>
                        <a:lnTo>
                          <a:pt x="3773" y="2572"/>
                        </a:lnTo>
                        <a:lnTo>
                          <a:pt x="3785" y="2686"/>
                        </a:lnTo>
                        <a:lnTo>
                          <a:pt x="3791" y="2794"/>
                        </a:lnTo>
                        <a:lnTo>
                          <a:pt x="3779" y="2955"/>
                        </a:lnTo>
                        <a:lnTo>
                          <a:pt x="3749" y="3105"/>
                        </a:lnTo>
                        <a:lnTo>
                          <a:pt x="3695" y="3243"/>
                        </a:lnTo>
                        <a:lnTo>
                          <a:pt x="3623" y="3363"/>
                        </a:lnTo>
                        <a:lnTo>
                          <a:pt x="3629" y="3363"/>
                        </a:lnTo>
                        <a:lnTo>
                          <a:pt x="3701" y="3243"/>
                        </a:lnTo>
                        <a:lnTo>
                          <a:pt x="3749" y="3111"/>
                        </a:lnTo>
                        <a:lnTo>
                          <a:pt x="3779" y="2967"/>
                        </a:lnTo>
                        <a:lnTo>
                          <a:pt x="3791" y="2806"/>
                        </a:lnTo>
                        <a:lnTo>
                          <a:pt x="3791" y="2800"/>
                        </a:lnTo>
                        <a:lnTo>
                          <a:pt x="3791" y="2794"/>
                        </a:lnTo>
                        <a:lnTo>
                          <a:pt x="3785" y="2686"/>
                        </a:lnTo>
                        <a:lnTo>
                          <a:pt x="3773" y="2572"/>
                        </a:lnTo>
                        <a:lnTo>
                          <a:pt x="3749" y="2458"/>
                        </a:lnTo>
                        <a:lnTo>
                          <a:pt x="3719" y="2338"/>
                        </a:lnTo>
                        <a:lnTo>
                          <a:pt x="3683" y="2224"/>
                        </a:lnTo>
                        <a:lnTo>
                          <a:pt x="3635" y="2104"/>
                        </a:lnTo>
                        <a:lnTo>
                          <a:pt x="3582" y="1984"/>
                        </a:lnTo>
                        <a:lnTo>
                          <a:pt x="3522" y="1864"/>
                        </a:lnTo>
                        <a:lnTo>
                          <a:pt x="3456" y="1739"/>
                        </a:lnTo>
                        <a:lnTo>
                          <a:pt x="3378" y="1619"/>
                        </a:lnTo>
                        <a:lnTo>
                          <a:pt x="3300" y="1499"/>
                        </a:lnTo>
                        <a:lnTo>
                          <a:pt x="3211" y="1385"/>
                        </a:lnTo>
                        <a:lnTo>
                          <a:pt x="3121" y="1265"/>
                        </a:lnTo>
                        <a:lnTo>
                          <a:pt x="3019" y="1151"/>
                        </a:lnTo>
                        <a:lnTo>
                          <a:pt x="2804" y="929"/>
                        </a:lnTo>
                        <a:lnTo>
                          <a:pt x="2631" y="767"/>
                        </a:lnTo>
                        <a:lnTo>
                          <a:pt x="2451" y="624"/>
                        </a:lnTo>
                        <a:lnTo>
                          <a:pt x="2272" y="492"/>
                        </a:lnTo>
                        <a:lnTo>
                          <a:pt x="2087" y="378"/>
                        </a:lnTo>
                        <a:lnTo>
                          <a:pt x="1901" y="276"/>
                        </a:lnTo>
                        <a:lnTo>
                          <a:pt x="1722" y="192"/>
                        </a:lnTo>
                        <a:lnTo>
                          <a:pt x="1543" y="120"/>
                        </a:lnTo>
                        <a:lnTo>
                          <a:pt x="1363" y="66"/>
                        </a:lnTo>
                        <a:lnTo>
                          <a:pt x="1190" y="24"/>
                        </a:lnTo>
                        <a:lnTo>
                          <a:pt x="1028" y="6"/>
                        </a:lnTo>
                        <a:lnTo>
                          <a:pt x="867" y="0"/>
                        </a:lnTo>
                        <a:lnTo>
                          <a:pt x="717" y="12"/>
                        </a:lnTo>
                        <a:lnTo>
                          <a:pt x="580" y="42"/>
                        </a:lnTo>
                        <a:lnTo>
                          <a:pt x="448" y="90"/>
                        </a:lnTo>
                        <a:lnTo>
                          <a:pt x="335" y="162"/>
                        </a:lnTo>
                        <a:lnTo>
                          <a:pt x="233" y="246"/>
                        </a:lnTo>
                        <a:lnTo>
                          <a:pt x="179" y="306"/>
                        </a:lnTo>
                        <a:lnTo>
                          <a:pt x="132" y="378"/>
                        </a:lnTo>
                        <a:lnTo>
                          <a:pt x="90" y="450"/>
                        </a:lnTo>
                        <a:lnTo>
                          <a:pt x="60" y="528"/>
                        </a:lnTo>
                        <a:lnTo>
                          <a:pt x="36" y="612"/>
                        </a:lnTo>
                        <a:lnTo>
                          <a:pt x="12" y="701"/>
                        </a:lnTo>
                        <a:lnTo>
                          <a:pt x="6" y="797"/>
                        </a:lnTo>
                        <a:lnTo>
                          <a:pt x="0" y="893"/>
                        </a:lnTo>
                        <a:lnTo>
                          <a:pt x="6" y="1001"/>
                        </a:lnTo>
                        <a:lnTo>
                          <a:pt x="24" y="1115"/>
                        </a:lnTo>
                        <a:lnTo>
                          <a:pt x="42" y="1229"/>
                        </a:lnTo>
                        <a:lnTo>
                          <a:pt x="78" y="1343"/>
                        </a:lnTo>
                        <a:lnTo>
                          <a:pt x="114" y="1463"/>
                        </a:lnTo>
                        <a:lnTo>
                          <a:pt x="161" y="1583"/>
                        </a:lnTo>
                        <a:lnTo>
                          <a:pt x="215" y="1703"/>
                        </a:lnTo>
                        <a:lnTo>
                          <a:pt x="275" y="1822"/>
                        </a:lnTo>
                        <a:lnTo>
                          <a:pt x="341" y="1942"/>
                        </a:lnTo>
                        <a:lnTo>
                          <a:pt x="413" y="2062"/>
                        </a:lnTo>
                        <a:lnTo>
                          <a:pt x="496" y="2182"/>
                        </a:lnTo>
                        <a:lnTo>
                          <a:pt x="580" y="2302"/>
                        </a:lnTo>
                        <a:lnTo>
                          <a:pt x="676" y="2422"/>
                        </a:lnTo>
                        <a:lnTo>
                          <a:pt x="771" y="2536"/>
                        </a:lnTo>
                        <a:lnTo>
                          <a:pt x="987" y="2758"/>
                        </a:lnTo>
                        <a:lnTo>
                          <a:pt x="1184" y="2931"/>
                        </a:lnTo>
                        <a:lnTo>
                          <a:pt x="1387" y="3093"/>
                        </a:lnTo>
                        <a:lnTo>
                          <a:pt x="1596" y="3237"/>
                        </a:lnTo>
                        <a:lnTo>
                          <a:pt x="1800" y="3363"/>
                        </a:lnTo>
                        <a:lnTo>
                          <a:pt x="1806" y="3363"/>
                        </a:lnTo>
                        <a:lnTo>
                          <a:pt x="1596" y="3237"/>
                        </a:lnTo>
                        <a:lnTo>
                          <a:pt x="1393" y="3093"/>
                        </a:lnTo>
                        <a:lnTo>
                          <a:pt x="1190" y="2931"/>
                        </a:lnTo>
                        <a:lnTo>
                          <a:pt x="993" y="2758"/>
                        </a:lnTo>
                        <a:lnTo>
                          <a:pt x="993" y="2758"/>
                        </a:lnTo>
                        <a:close/>
                      </a:path>
                    </a:pathLst>
                  </a:custGeom>
                  <a:solidFill>
                    <a:schemeClr val="accent2"/>
                  </a:solidFill>
                  <a:ln w="9525">
                    <a:noFill/>
                    <a:round/>
                    <a:headEnd/>
                    <a:tailEnd/>
                  </a:ln>
                </p:spPr>
                <p:txBody>
                  <a:bodyPr/>
                  <a:lstStyle/>
                  <a:p>
                    <a:endParaRPr lang="en-US"/>
                  </a:p>
                </p:txBody>
              </p:sp>
              <p:sp>
                <p:nvSpPr>
                  <p:cNvPr id="452617" name="Freeform 9"/>
                  <p:cNvSpPr>
                    <a:spLocks/>
                  </p:cNvSpPr>
                  <p:nvPr userDrawn="1"/>
                </p:nvSpPr>
                <p:spPr bwMode="hidden">
                  <a:xfrm>
                    <a:off x="514" y="1091"/>
                    <a:ext cx="3538" cy="3225"/>
                  </a:xfrm>
                  <a:custGeom>
                    <a:avLst/>
                    <a:gdLst/>
                    <a:ahLst/>
                    <a:cxnLst>
                      <a:cxn ang="0">
                        <a:pos x="538" y="2146"/>
                      </a:cxn>
                      <a:cxn ang="0">
                        <a:pos x="317" y="1816"/>
                      </a:cxn>
                      <a:cxn ang="0">
                        <a:pos x="149" y="1481"/>
                      </a:cxn>
                      <a:cxn ang="0">
                        <a:pos x="41" y="1151"/>
                      </a:cxn>
                      <a:cxn ang="0">
                        <a:pos x="0" y="839"/>
                      </a:cxn>
                      <a:cxn ang="0">
                        <a:pos x="30" y="575"/>
                      </a:cxn>
                      <a:cxn ang="0">
                        <a:pos x="125" y="354"/>
                      </a:cxn>
                      <a:cxn ang="0">
                        <a:pos x="317" y="150"/>
                      </a:cxn>
                      <a:cxn ang="0">
                        <a:pos x="669" y="12"/>
                      </a:cxn>
                      <a:cxn ang="0">
                        <a:pos x="1112" y="24"/>
                      </a:cxn>
                      <a:cxn ang="0">
                        <a:pos x="1608" y="174"/>
                      </a:cxn>
                      <a:cxn ang="0">
                        <a:pos x="2116" y="456"/>
                      </a:cxn>
                      <a:cxn ang="0">
                        <a:pos x="2613" y="857"/>
                      </a:cxn>
                      <a:cxn ang="0">
                        <a:pos x="3073" y="1391"/>
                      </a:cxn>
                      <a:cxn ang="0">
                        <a:pos x="3276" y="1726"/>
                      </a:cxn>
                      <a:cxn ang="0">
                        <a:pos x="3426" y="2062"/>
                      </a:cxn>
                      <a:cxn ang="0">
                        <a:pos x="3509" y="2386"/>
                      </a:cxn>
                      <a:cxn ang="0">
                        <a:pos x="3521" y="2680"/>
                      </a:cxn>
                      <a:cxn ang="0">
                        <a:pos x="3474" y="2931"/>
                      </a:cxn>
                      <a:cxn ang="0">
                        <a:pos x="3360" y="3141"/>
                      </a:cxn>
                      <a:cxn ang="0">
                        <a:pos x="3282" y="3225"/>
                      </a:cxn>
                      <a:cxn ang="0">
                        <a:pos x="3312" y="3201"/>
                      </a:cxn>
                      <a:cxn ang="0">
                        <a:pos x="3444" y="3009"/>
                      </a:cxn>
                      <a:cxn ang="0">
                        <a:pos x="3515" y="2769"/>
                      </a:cxn>
                      <a:cxn ang="0">
                        <a:pos x="3521" y="2488"/>
                      </a:cxn>
                      <a:cxn ang="0">
                        <a:pos x="3462" y="2170"/>
                      </a:cxn>
                      <a:cxn ang="0">
                        <a:pos x="3336" y="1834"/>
                      </a:cxn>
                      <a:cxn ang="0">
                        <a:pos x="3145" y="1499"/>
                      </a:cxn>
                      <a:cxn ang="0">
                        <a:pos x="2816" y="1061"/>
                      </a:cxn>
                      <a:cxn ang="0">
                        <a:pos x="2284" y="575"/>
                      </a:cxn>
                      <a:cxn ang="0">
                        <a:pos x="1775" y="252"/>
                      </a:cxn>
                      <a:cxn ang="0">
                        <a:pos x="1273" y="60"/>
                      </a:cxn>
                      <a:cxn ang="0">
                        <a:pos x="807" y="0"/>
                      </a:cxn>
                      <a:cxn ang="0">
                        <a:pos x="418" y="84"/>
                      </a:cxn>
                      <a:cxn ang="0">
                        <a:pos x="167" y="288"/>
                      </a:cxn>
                      <a:cxn ang="0">
                        <a:pos x="53" y="498"/>
                      </a:cxn>
                      <a:cxn ang="0">
                        <a:pos x="0" y="749"/>
                      </a:cxn>
                      <a:cxn ang="0">
                        <a:pos x="18" y="1043"/>
                      </a:cxn>
                      <a:cxn ang="0">
                        <a:pos x="101" y="1373"/>
                      </a:cxn>
                      <a:cxn ang="0">
                        <a:pos x="251" y="1708"/>
                      </a:cxn>
                      <a:cxn ang="0">
                        <a:pos x="454" y="2038"/>
                      </a:cxn>
                      <a:cxn ang="0">
                        <a:pos x="914" y="2572"/>
                      </a:cxn>
                      <a:cxn ang="0">
                        <a:pos x="1255" y="2865"/>
                      </a:cxn>
                      <a:cxn ang="0">
                        <a:pos x="1608" y="3099"/>
                      </a:cxn>
                      <a:cxn ang="0">
                        <a:pos x="1853" y="3225"/>
                      </a:cxn>
                      <a:cxn ang="0">
                        <a:pos x="1494" y="3027"/>
                      </a:cxn>
                      <a:cxn ang="0">
                        <a:pos x="1142" y="2769"/>
                      </a:cxn>
                    </a:cxnLst>
                    <a:rect l="0" t="0" r="r" b="b"/>
                    <a:pathLst>
                      <a:path w="3527" h="3225">
                        <a:moveTo>
                          <a:pt x="914" y="2572"/>
                        </a:moveTo>
                        <a:lnTo>
                          <a:pt x="717" y="2362"/>
                        </a:lnTo>
                        <a:lnTo>
                          <a:pt x="538" y="2146"/>
                        </a:lnTo>
                        <a:lnTo>
                          <a:pt x="460" y="2038"/>
                        </a:lnTo>
                        <a:lnTo>
                          <a:pt x="382" y="1930"/>
                        </a:lnTo>
                        <a:lnTo>
                          <a:pt x="317" y="1816"/>
                        </a:lnTo>
                        <a:lnTo>
                          <a:pt x="251" y="1702"/>
                        </a:lnTo>
                        <a:lnTo>
                          <a:pt x="197" y="1589"/>
                        </a:lnTo>
                        <a:lnTo>
                          <a:pt x="149" y="1481"/>
                        </a:lnTo>
                        <a:lnTo>
                          <a:pt x="107" y="1367"/>
                        </a:lnTo>
                        <a:lnTo>
                          <a:pt x="71" y="1259"/>
                        </a:lnTo>
                        <a:lnTo>
                          <a:pt x="41" y="1151"/>
                        </a:lnTo>
                        <a:lnTo>
                          <a:pt x="18" y="1043"/>
                        </a:lnTo>
                        <a:lnTo>
                          <a:pt x="6" y="941"/>
                        </a:lnTo>
                        <a:lnTo>
                          <a:pt x="0" y="839"/>
                        </a:lnTo>
                        <a:lnTo>
                          <a:pt x="6" y="749"/>
                        </a:lnTo>
                        <a:lnTo>
                          <a:pt x="12" y="659"/>
                        </a:lnTo>
                        <a:lnTo>
                          <a:pt x="30" y="575"/>
                        </a:lnTo>
                        <a:lnTo>
                          <a:pt x="59" y="498"/>
                        </a:lnTo>
                        <a:lnTo>
                          <a:pt x="89" y="420"/>
                        </a:lnTo>
                        <a:lnTo>
                          <a:pt x="125" y="354"/>
                        </a:lnTo>
                        <a:lnTo>
                          <a:pt x="173" y="288"/>
                        </a:lnTo>
                        <a:lnTo>
                          <a:pt x="221" y="228"/>
                        </a:lnTo>
                        <a:lnTo>
                          <a:pt x="317" y="150"/>
                        </a:lnTo>
                        <a:lnTo>
                          <a:pt x="424" y="90"/>
                        </a:lnTo>
                        <a:lnTo>
                          <a:pt x="544" y="42"/>
                        </a:lnTo>
                        <a:lnTo>
                          <a:pt x="669" y="12"/>
                        </a:lnTo>
                        <a:lnTo>
                          <a:pt x="813" y="0"/>
                        </a:lnTo>
                        <a:lnTo>
                          <a:pt x="956" y="6"/>
                        </a:lnTo>
                        <a:lnTo>
                          <a:pt x="1112" y="24"/>
                        </a:lnTo>
                        <a:lnTo>
                          <a:pt x="1273" y="60"/>
                        </a:lnTo>
                        <a:lnTo>
                          <a:pt x="1441" y="114"/>
                        </a:lnTo>
                        <a:lnTo>
                          <a:pt x="1608" y="174"/>
                        </a:lnTo>
                        <a:lnTo>
                          <a:pt x="1775" y="258"/>
                        </a:lnTo>
                        <a:lnTo>
                          <a:pt x="1949" y="348"/>
                        </a:lnTo>
                        <a:lnTo>
                          <a:pt x="2116" y="456"/>
                        </a:lnTo>
                        <a:lnTo>
                          <a:pt x="2284" y="575"/>
                        </a:lnTo>
                        <a:lnTo>
                          <a:pt x="2451" y="713"/>
                        </a:lnTo>
                        <a:lnTo>
                          <a:pt x="2613" y="857"/>
                        </a:lnTo>
                        <a:lnTo>
                          <a:pt x="2810" y="1067"/>
                        </a:lnTo>
                        <a:lnTo>
                          <a:pt x="2989" y="1283"/>
                        </a:lnTo>
                        <a:lnTo>
                          <a:pt x="3073" y="1391"/>
                        </a:lnTo>
                        <a:lnTo>
                          <a:pt x="3145" y="1505"/>
                        </a:lnTo>
                        <a:lnTo>
                          <a:pt x="3216" y="1612"/>
                        </a:lnTo>
                        <a:lnTo>
                          <a:pt x="3276" y="1726"/>
                        </a:lnTo>
                        <a:lnTo>
                          <a:pt x="3330" y="1840"/>
                        </a:lnTo>
                        <a:lnTo>
                          <a:pt x="3384" y="1948"/>
                        </a:lnTo>
                        <a:lnTo>
                          <a:pt x="3426" y="2062"/>
                        </a:lnTo>
                        <a:lnTo>
                          <a:pt x="3462" y="2170"/>
                        </a:lnTo>
                        <a:lnTo>
                          <a:pt x="3491" y="2278"/>
                        </a:lnTo>
                        <a:lnTo>
                          <a:pt x="3509" y="2386"/>
                        </a:lnTo>
                        <a:lnTo>
                          <a:pt x="3521" y="2488"/>
                        </a:lnTo>
                        <a:lnTo>
                          <a:pt x="3527" y="2590"/>
                        </a:lnTo>
                        <a:lnTo>
                          <a:pt x="3521" y="2680"/>
                        </a:lnTo>
                        <a:lnTo>
                          <a:pt x="3515" y="2769"/>
                        </a:lnTo>
                        <a:lnTo>
                          <a:pt x="3497" y="2853"/>
                        </a:lnTo>
                        <a:lnTo>
                          <a:pt x="3474" y="2931"/>
                        </a:lnTo>
                        <a:lnTo>
                          <a:pt x="3438" y="3009"/>
                        </a:lnTo>
                        <a:lnTo>
                          <a:pt x="3402" y="3075"/>
                        </a:lnTo>
                        <a:lnTo>
                          <a:pt x="3360" y="3141"/>
                        </a:lnTo>
                        <a:lnTo>
                          <a:pt x="3306" y="3201"/>
                        </a:lnTo>
                        <a:lnTo>
                          <a:pt x="3294" y="3213"/>
                        </a:lnTo>
                        <a:lnTo>
                          <a:pt x="3282" y="3225"/>
                        </a:lnTo>
                        <a:lnTo>
                          <a:pt x="3288" y="3225"/>
                        </a:lnTo>
                        <a:lnTo>
                          <a:pt x="3300" y="3213"/>
                        </a:lnTo>
                        <a:lnTo>
                          <a:pt x="3312" y="3201"/>
                        </a:lnTo>
                        <a:lnTo>
                          <a:pt x="3366" y="3141"/>
                        </a:lnTo>
                        <a:lnTo>
                          <a:pt x="3408" y="3075"/>
                        </a:lnTo>
                        <a:lnTo>
                          <a:pt x="3444" y="3009"/>
                        </a:lnTo>
                        <a:lnTo>
                          <a:pt x="3474" y="2931"/>
                        </a:lnTo>
                        <a:lnTo>
                          <a:pt x="3497" y="2853"/>
                        </a:lnTo>
                        <a:lnTo>
                          <a:pt x="3515" y="2769"/>
                        </a:lnTo>
                        <a:lnTo>
                          <a:pt x="3527" y="2680"/>
                        </a:lnTo>
                        <a:lnTo>
                          <a:pt x="3527" y="2590"/>
                        </a:lnTo>
                        <a:lnTo>
                          <a:pt x="3521" y="2488"/>
                        </a:lnTo>
                        <a:lnTo>
                          <a:pt x="3509" y="2386"/>
                        </a:lnTo>
                        <a:lnTo>
                          <a:pt x="3491" y="2278"/>
                        </a:lnTo>
                        <a:lnTo>
                          <a:pt x="3462" y="2170"/>
                        </a:lnTo>
                        <a:lnTo>
                          <a:pt x="3426" y="2056"/>
                        </a:lnTo>
                        <a:lnTo>
                          <a:pt x="3384" y="1948"/>
                        </a:lnTo>
                        <a:lnTo>
                          <a:pt x="3336" y="1834"/>
                        </a:lnTo>
                        <a:lnTo>
                          <a:pt x="3276" y="1726"/>
                        </a:lnTo>
                        <a:lnTo>
                          <a:pt x="3216" y="1612"/>
                        </a:lnTo>
                        <a:lnTo>
                          <a:pt x="3145" y="1499"/>
                        </a:lnTo>
                        <a:lnTo>
                          <a:pt x="3073" y="1391"/>
                        </a:lnTo>
                        <a:lnTo>
                          <a:pt x="2989" y="1277"/>
                        </a:lnTo>
                        <a:lnTo>
                          <a:pt x="2816" y="1061"/>
                        </a:lnTo>
                        <a:lnTo>
                          <a:pt x="2613" y="857"/>
                        </a:lnTo>
                        <a:lnTo>
                          <a:pt x="2451" y="707"/>
                        </a:lnTo>
                        <a:lnTo>
                          <a:pt x="2284" y="575"/>
                        </a:lnTo>
                        <a:lnTo>
                          <a:pt x="2116" y="456"/>
                        </a:lnTo>
                        <a:lnTo>
                          <a:pt x="1949" y="348"/>
                        </a:lnTo>
                        <a:lnTo>
                          <a:pt x="1775" y="252"/>
                        </a:lnTo>
                        <a:lnTo>
                          <a:pt x="1608" y="174"/>
                        </a:lnTo>
                        <a:lnTo>
                          <a:pt x="1435" y="108"/>
                        </a:lnTo>
                        <a:lnTo>
                          <a:pt x="1273" y="60"/>
                        </a:lnTo>
                        <a:lnTo>
                          <a:pt x="1112" y="24"/>
                        </a:lnTo>
                        <a:lnTo>
                          <a:pt x="956" y="0"/>
                        </a:lnTo>
                        <a:lnTo>
                          <a:pt x="807" y="0"/>
                        </a:lnTo>
                        <a:lnTo>
                          <a:pt x="669" y="12"/>
                        </a:lnTo>
                        <a:lnTo>
                          <a:pt x="538" y="42"/>
                        </a:lnTo>
                        <a:lnTo>
                          <a:pt x="418" y="84"/>
                        </a:lnTo>
                        <a:lnTo>
                          <a:pt x="311" y="150"/>
                        </a:lnTo>
                        <a:lnTo>
                          <a:pt x="215" y="228"/>
                        </a:lnTo>
                        <a:lnTo>
                          <a:pt x="167" y="288"/>
                        </a:lnTo>
                        <a:lnTo>
                          <a:pt x="119" y="354"/>
                        </a:lnTo>
                        <a:lnTo>
                          <a:pt x="83" y="420"/>
                        </a:lnTo>
                        <a:lnTo>
                          <a:pt x="53" y="498"/>
                        </a:lnTo>
                        <a:lnTo>
                          <a:pt x="30" y="575"/>
                        </a:lnTo>
                        <a:lnTo>
                          <a:pt x="12" y="659"/>
                        </a:lnTo>
                        <a:lnTo>
                          <a:pt x="0" y="749"/>
                        </a:lnTo>
                        <a:lnTo>
                          <a:pt x="0" y="839"/>
                        </a:lnTo>
                        <a:lnTo>
                          <a:pt x="6" y="941"/>
                        </a:lnTo>
                        <a:lnTo>
                          <a:pt x="18" y="1043"/>
                        </a:lnTo>
                        <a:lnTo>
                          <a:pt x="35" y="1151"/>
                        </a:lnTo>
                        <a:lnTo>
                          <a:pt x="65" y="1259"/>
                        </a:lnTo>
                        <a:lnTo>
                          <a:pt x="101" y="1373"/>
                        </a:lnTo>
                        <a:lnTo>
                          <a:pt x="143" y="1481"/>
                        </a:lnTo>
                        <a:lnTo>
                          <a:pt x="191" y="1595"/>
                        </a:lnTo>
                        <a:lnTo>
                          <a:pt x="251" y="1708"/>
                        </a:lnTo>
                        <a:lnTo>
                          <a:pt x="311" y="1816"/>
                        </a:lnTo>
                        <a:lnTo>
                          <a:pt x="382" y="1930"/>
                        </a:lnTo>
                        <a:lnTo>
                          <a:pt x="454" y="2038"/>
                        </a:lnTo>
                        <a:lnTo>
                          <a:pt x="538" y="2152"/>
                        </a:lnTo>
                        <a:lnTo>
                          <a:pt x="717" y="2368"/>
                        </a:lnTo>
                        <a:lnTo>
                          <a:pt x="914" y="2572"/>
                        </a:lnTo>
                        <a:lnTo>
                          <a:pt x="1028" y="2674"/>
                        </a:lnTo>
                        <a:lnTo>
                          <a:pt x="1142" y="2775"/>
                        </a:lnTo>
                        <a:lnTo>
                          <a:pt x="1255" y="2865"/>
                        </a:lnTo>
                        <a:lnTo>
                          <a:pt x="1369" y="2949"/>
                        </a:lnTo>
                        <a:lnTo>
                          <a:pt x="1488" y="3027"/>
                        </a:lnTo>
                        <a:lnTo>
                          <a:pt x="1608" y="3099"/>
                        </a:lnTo>
                        <a:lnTo>
                          <a:pt x="1722" y="3165"/>
                        </a:lnTo>
                        <a:lnTo>
                          <a:pt x="1841" y="3225"/>
                        </a:lnTo>
                        <a:lnTo>
                          <a:pt x="1853" y="3225"/>
                        </a:lnTo>
                        <a:lnTo>
                          <a:pt x="1734" y="3165"/>
                        </a:lnTo>
                        <a:lnTo>
                          <a:pt x="1614" y="3099"/>
                        </a:lnTo>
                        <a:lnTo>
                          <a:pt x="1494" y="3027"/>
                        </a:lnTo>
                        <a:lnTo>
                          <a:pt x="1375" y="2949"/>
                        </a:lnTo>
                        <a:lnTo>
                          <a:pt x="1261" y="2865"/>
                        </a:lnTo>
                        <a:lnTo>
                          <a:pt x="1142" y="2769"/>
                        </a:lnTo>
                        <a:lnTo>
                          <a:pt x="914" y="2572"/>
                        </a:lnTo>
                        <a:lnTo>
                          <a:pt x="914" y="2572"/>
                        </a:lnTo>
                        <a:close/>
                      </a:path>
                    </a:pathLst>
                  </a:custGeom>
                  <a:solidFill>
                    <a:schemeClr val="accent2"/>
                  </a:solidFill>
                  <a:ln w="9525">
                    <a:noFill/>
                    <a:round/>
                    <a:headEnd/>
                    <a:tailEnd/>
                  </a:ln>
                </p:spPr>
                <p:txBody>
                  <a:bodyPr/>
                  <a:lstStyle/>
                  <a:p>
                    <a:endParaRPr lang="en-US"/>
                  </a:p>
                </p:txBody>
              </p:sp>
              <p:grpSp>
                <p:nvGrpSpPr>
                  <p:cNvPr id="452618" name="Group 10"/>
                  <p:cNvGrpSpPr>
                    <a:grpSpLocks/>
                  </p:cNvGrpSpPr>
                  <p:nvPr userDrawn="1"/>
                </p:nvGrpSpPr>
                <p:grpSpPr bwMode="auto">
                  <a:xfrm>
                    <a:off x="0" y="522"/>
                    <a:ext cx="4751" cy="3794"/>
                    <a:chOff x="0" y="522"/>
                    <a:chExt cx="4751" cy="3794"/>
                  </a:xfrm>
                </p:grpSpPr>
                <p:sp>
                  <p:nvSpPr>
                    <p:cNvPr id="452619" name="Freeform 11"/>
                    <p:cNvSpPr>
                      <a:spLocks/>
                    </p:cNvSpPr>
                    <p:nvPr userDrawn="1"/>
                  </p:nvSpPr>
                  <p:spPr bwMode="hidden">
                    <a:xfrm>
                      <a:off x="400" y="522"/>
                      <a:ext cx="4264" cy="3794"/>
                    </a:xfrm>
                    <a:custGeom>
                      <a:avLst/>
                      <a:gdLst/>
                      <a:ahLst/>
                      <a:cxnLst>
                        <a:cxn ang="0">
                          <a:pos x="4245" y="3237"/>
                        </a:cxn>
                        <a:cxn ang="0">
                          <a:pos x="4203" y="2961"/>
                        </a:cxn>
                        <a:cxn ang="0">
                          <a:pos x="4120" y="2679"/>
                        </a:cxn>
                        <a:cxn ang="0">
                          <a:pos x="4000" y="2391"/>
                        </a:cxn>
                        <a:cxn ang="0">
                          <a:pos x="3845" y="2098"/>
                        </a:cxn>
                        <a:cxn ang="0">
                          <a:pos x="3659" y="1810"/>
                        </a:cxn>
                        <a:cxn ang="0">
                          <a:pos x="3438" y="1528"/>
                        </a:cxn>
                        <a:cxn ang="0">
                          <a:pos x="3193" y="1252"/>
                        </a:cxn>
                        <a:cxn ang="0">
                          <a:pos x="2858" y="935"/>
                        </a:cxn>
                        <a:cxn ang="0">
                          <a:pos x="2434" y="605"/>
                        </a:cxn>
                        <a:cxn ang="0">
                          <a:pos x="1991" y="341"/>
                        </a:cxn>
                        <a:cxn ang="0">
                          <a:pos x="1549" y="143"/>
                        </a:cxn>
                        <a:cxn ang="0">
                          <a:pos x="1124" y="35"/>
                        </a:cxn>
                        <a:cxn ang="0">
                          <a:pos x="741" y="0"/>
                        </a:cxn>
                        <a:cxn ang="0">
                          <a:pos x="401" y="47"/>
                        </a:cxn>
                        <a:cxn ang="0">
                          <a:pos x="120" y="173"/>
                        </a:cxn>
                        <a:cxn ang="0">
                          <a:pos x="0" y="269"/>
                        </a:cxn>
                        <a:cxn ang="0">
                          <a:pos x="263" y="101"/>
                        </a:cxn>
                        <a:cxn ang="0">
                          <a:pos x="586" y="18"/>
                        </a:cxn>
                        <a:cxn ang="0">
                          <a:pos x="957" y="18"/>
                        </a:cxn>
                        <a:cxn ang="0">
                          <a:pos x="1357" y="95"/>
                        </a:cxn>
                        <a:cxn ang="0">
                          <a:pos x="1782" y="245"/>
                        </a:cxn>
                        <a:cxn ang="0">
                          <a:pos x="2212" y="467"/>
                        </a:cxn>
                        <a:cxn ang="0">
                          <a:pos x="2643" y="761"/>
                        </a:cxn>
                        <a:cxn ang="0">
                          <a:pos x="3061" y="1120"/>
                        </a:cxn>
                        <a:cxn ang="0">
                          <a:pos x="3318" y="1390"/>
                        </a:cxn>
                        <a:cxn ang="0">
                          <a:pos x="3552" y="1666"/>
                        </a:cxn>
                        <a:cxn ang="0">
                          <a:pos x="3755" y="1954"/>
                        </a:cxn>
                        <a:cxn ang="0">
                          <a:pos x="3922" y="2247"/>
                        </a:cxn>
                        <a:cxn ang="0">
                          <a:pos x="4060" y="2535"/>
                        </a:cxn>
                        <a:cxn ang="0">
                          <a:pos x="4162" y="2823"/>
                        </a:cxn>
                        <a:cxn ang="0">
                          <a:pos x="4221" y="3105"/>
                        </a:cxn>
                        <a:cxn ang="0">
                          <a:pos x="4245" y="3368"/>
                        </a:cxn>
                        <a:cxn ang="0">
                          <a:pos x="4233" y="3590"/>
                        </a:cxn>
                        <a:cxn ang="0">
                          <a:pos x="4185" y="3794"/>
                        </a:cxn>
                        <a:cxn ang="0">
                          <a:pos x="4215" y="3692"/>
                        </a:cxn>
                        <a:cxn ang="0">
                          <a:pos x="4245" y="3482"/>
                        </a:cxn>
                        <a:cxn ang="0">
                          <a:pos x="4251" y="3368"/>
                        </a:cxn>
                      </a:cxnLst>
                      <a:rect l="0" t="0" r="r" b="b"/>
                      <a:pathLst>
                        <a:path w="4251" h="3794">
                          <a:moveTo>
                            <a:pt x="4251" y="3368"/>
                          </a:moveTo>
                          <a:lnTo>
                            <a:pt x="4245" y="3237"/>
                          </a:lnTo>
                          <a:lnTo>
                            <a:pt x="4227" y="3099"/>
                          </a:lnTo>
                          <a:lnTo>
                            <a:pt x="4203" y="2961"/>
                          </a:lnTo>
                          <a:lnTo>
                            <a:pt x="4167" y="2823"/>
                          </a:lnTo>
                          <a:lnTo>
                            <a:pt x="4120" y="2679"/>
                          </a:lnTo>
                          <a:lnTo>
                            <a:pt x="4066" y="2535"/>
                          </a:lnTo>
                          <a:lnTo>
                            <a:pt x="4000" y="2391"/>
                          </a:lnTo>
                          <a:lnTo>
                            <a:pt x="3928" y="2247"/>
                          </a:lnTo>
                          <a:lnTo>
                            <a:pt x="3845" y="2098"/>
                          </a:lnTo>
                          <a:lnTo>
                            <a:pt x="3755" y="1954"/>
                          </a:lnTo>
                          <a:lnTo>
                            <a:pt x="3659" y="1810"/>
                          </a:lnTo>
                          <a:lnTo>
                            <a:pt x="3552" y="1666"/>
                          </a:lnTo>
                          <a:lnTo>
                            <a:pt x="3438" y="1528"/>
                          </a:lnTo>
                          <a:lnTo>
                            <a:pt x="3318" y="1390"/>
                          </a:lnTo>
                          <a:lnTo>
                            <a:pt x="3193" y="1252"/>
                          </a:lnTo>
                          <a:lnTo>
                            <a:pt x="3061" y="1120"/>
                          </a:lnTo>
                          <a:lnTo>
                            <a:pt x="2858" y="935"/>
                          </a:lnTo>
                          <a:lnTo>
                            <a:pt x="2649" y="761"/>
                          </a:lnTo>
                          <a:lnTo>
                            <a:pt x="2434" y="605"/>
                          </a:lnTo>
                          <a:lnTo>
                            <a:pt x="2212" y="467"/>
                          </a:lnTo>
                          <a:lnTo>
                            <a:pt x="1991" y="341"/>
                          </a:lnTo>
                          <a:lnTo>
                            <a:pt x="1770" y="233"/>
                          </a:lnTo>
                          <a:lnTo>
                            <a:pt x="1549" y="143"/>
                          </a:lnTo>
                          <a:lnTo>
                            <a:pt x="1327" y="77"/>
                          </a:lnTo>
                          <a:lnTo>
                            <a:pt x="1124" y="35"/>
                          </a:lnTo>
                          <a:lnTo>
                            <a:pt x="927" y="6"/>
                          </a:lnTo>
                          <a:lnTo>
                            <a:pt x="741" y="0"/>
                          </a:lnTo>
                          <a:lnTo>
                            <a:pt x="568" y="18"/>
                          </a:lnTo>
                          <a:lnTo>
                            <a:pt x="401" y="47"/>
                          </a:lnTo>
                          <a:lnTo>
                            <a:pt x="257" y="101"/>
                          </a:lnTo>
                          <a:lnTo>
                            <a:pt x="120" y="173"/>
                          </a:lnTo>
                          <a:lnTo>
                            <a:pt x="0" y="263"/>
                          </a:lnTo>
                          <a:lnTo>
                            <a:pt x="0" y="269"/>
                          </a:lnTo>
                          <a:lnTo>
                            <a:pt x="126" y="173"/>
                          </a:lnTo>
                          <a:lnTo>
                            <a:pt x="263" y="101"/>
                          </a:lnTo>
                          <a:lnTo>
                            <a:pt x="419" y="47"/>
                          </a:lnTo>
                          <a:lnTo>
                            <a:pt x="586" y="18"/>
                          </a:lnTo>
                          <a:lnTo>
                            <a:pt x="765" y="6"/>
                          </a:lnTo>
                          <a:lnTo>
                            <a:pt x="957" y="18"/>
                          </a:lnTo>
                          <a:lnTo>
                            <a:pt x="1154" y="47"/>
                          </a:lnTo>
                          <a:lnTo>
                            <a:pt x="1357" y="95"/>
                          </a:lnTo>
                          <a:lnTo>
                            <a:pt x="1567" y="161"/>
                          </a:lnTo>
                          <a:lnTo>
                            <a:pt x="1782" y="245"/>
                          </a:lnTo>
                          <a:lnTo>
                            <a:pt x="1997" y="347"/>
                          </a:lnTo>
                          <a:lnTo>
                            <a:pt x="2212" y="467"/>
                          </a:lnTo>
                          <a:lnTo>
                            <a:pt x="2428" y="605"/>
                          </a:lnTo>
                          <a:lnTo>
                            <a:pt x="2643" y="761"/>
                          </a:lnTo>
                          <a:lnTo>
                            <a:pt x="2858" y="935"/>
                          </a:lnTo>
                          <a:lnTo>
                            <a:pt x="3061" y="1120"/>
                          </a:lnTo>
                          <a:lnTo>
                            <a:pt x="3193" y="1252"/>
                          </a:lnTo>
                          <a:lnTo>
                            <a:pt x="3318" y="1390"/>
                          </a:lnTo>
                          <a:lnTo>
                            <a:pt x="3438" y="1528"/>
                          </a:lnTo>
                          <a:lnTo>
                            <a:pt x="3552" y="1666"/>
                          </a:lnTo>
                          <a:lnTo>
                            <a:pt x="3653" y="1810"/>
                          </a:lnTo>
                          <a:lnTo>
                            <a:pt x="3755" y="1954"/>
                          </a:lnTo>
                          <a:lnTo>
                            <a:pt x="3839" y="2104"/>
                          </a:lnTo>
                          <a:lnTo>
                            <a:pt x="3922" y="2247"/>
                          </a:lnTo>
                          <a:lnTo>
                            <a:pt x="3994" y="2391"/>
                          </a:lnTo>
                          <a:lnTo>
                            <a:pt x="4060" y="2535"/>
                          </a:lnTo>
                          <a:lnTo>
                            <a:pt x="4114" y="2679"/>
                          </a:lnTo>
                          <a:lnTo>
                            <a:pt x="4162" y="2823"/>
                          </a:lnTo>
                          <a:lnTo>
                            <a:pt x="4197" y="2967"/>
                          </a:lnTo>
                          <a:lnTo>
                            <a:pt x="4221" y="3105"/>
                          </a:lnTo>
                          <a:lnTo>
                            <a:pt x="4239" y="3237"/>
                          </a:lnTo>
                          <a:lnTo>
                            <a:pt x="4245" y="3368"/>
                          </a:lnTo>
                          <a:lnTo>
                            <a:pt x="4245" y="3482"/>
                          </a:lnTo>
                          <a:lnTo>
                            <a:pt x="4233" y="3590"/>
                          </a:lnTo>
                          <a:lnTo>
                            <a:pt x="4215" y="3692"/>
                          </a:lnTo>
                          <a:lnTo>
                            <a:pt x="4185" y="3794"/>
                          </a:lnTo>
                          <a:lnTo>
                            <a:pt x="4185" y="3794"/>
                          </a:lnTo>
                          <a:lnTo>
                            <a:pt x="4215" y="3692"/>
                          </a:lnTo>
                          <a:lnTo>
                            <a:pt x="4239" y="3590"/>
                          </a:lnTo>
                          <a:lnTo>
                            <a:pt x="4245" y="3482"/>
                          </a:lnTo>
                          <a:lnTo>
                            <a:pt x="4251" y="3368"/>
                          </a:lnTo>
                          <a:lnTo>
                            <a:pt x="4251" y="3368"/>
                          </a:lnTo>
                          <a:close/>
                        </a:path>
                      </a:pathLst>
                    </a:custGeom>
                    <a:solidFill>
                      <a:schemeClr val="accent2"/>
                    </a:solidFill>
                    <a:ln w="9525">
                      <a:noFill/>
                      <a:round/>
                      <a:headEnd/>
                      <a:tailEnd/>
                    </a:ln>
                  </p:spPr>
                  <p:txBody>
                    <a:bodyPr/>
                    <a:lstStyle/>
                    <a:p>
                      <a:endParaRPr lang="en-US"/>
                    </a:p>
                  </p:txBody>
                </p:sp>
                <p:grpSp>
                  <p:nvGrpSpPr>
                    <p:cNvPr id="452620" name="Group 12"/>
                    <p:cNvGrpSpPr>
                      <a:grpSpLocks/>
                    </p:cNvGrpSpPr>
                    <p:nvPr userDrawn="1"/>
                  </p:nvGrpSpPr>
                  <p:grpSpPr bwMode="auto">
                    <a:xfrm>
                      <a:off x="0" y="659"/>
                      <a:ext cx="4751" cy="3657"/>
                      <a:chOff x="0" y="659"/>
                      <a:chExt cx="4751" cy="3657"/>
                    </a:xfrm>
                  </p:grpSpPr>
                  <p:sp>
                    <p:nvSpPr>
                      <p:cNvPr id="452621" name="Freeform 13"/>
                      <p:cNvSpPr>
                        <a:spLocks/>
                      </p:cNvSpPr>
                      <p:nvPr userDrawn="1"/>
                    </p:nvSpPr>
                    <p:spPr bwMode="hidden">
                      <a:xfrm>
                        <a:off x="400" y="659"/>
                        <a:ext cx="4121" cy="3657"/>
                      </a:xfrm>
                      <a:custGeom>
                        <a:avLst/>
                        <a:gdLst/>
                        <a:ahLst/>
                        <a:cxnLst>
                          <a:cxn ang="0">
                            <a:pos x="161" y="186"/>
                          </a:cxn>
                          <a:cxn ang="0">
                            <a:pos x="442" y="54"/>
                          </a:cxn>
                          <a:cxn ang="0">
                            <a:pos x="771" y="6"/>
                          </a:cxn>
                          <a:cxn ang="0">
                            <a:pos x="1136" y="36"/>
                          </a:cxn>
                          <a:cxn ang="0">
                            <a:pos x="1537" y="144"/>
                          </a:cxn>
                          <a:cxn ang="0">
                            <a:pos x="1949" y="324"/>
                          </a:cxn>
                          <a:cxn ang="0">
                            <a:pos x="2368" y="570"/>
                          </a:cxn>
                          <a:cxn ang="0">
                            <a:pos x="2780" y="888"/>
                          </a:cxn>
                          <a:cxn ang="0">
                            <a:pos x="3103" y="1193"/>
                          </a:cxn>
                          <a:cxn ang="0">
                            <a:pos x="3336" y="1451"/>
                          </a:cxn>
                          <a:cxn ang="0">
                            <a:pos x="3540" y="1721"/>
                          </a:cxn>
                          <a:cxn ang="0">
                            <a:pos x="3719" y="1997"/>
                          </a:cxn>
                          <a:cxn ang="0">
                            <a:pos x="3863" y="2272"/>
                          </a:cxn>
                          <a:cxn ang="0">
                            <a:pos x="3976" y="2548"/>
                          </a:cxn>
                          <a:cxn ang="0">
                            <a:pos x="4060" y="2818"/>
                          </a:cxn>
                          <a:cxn ang="0">
                            <a:pos x="4102" y="3070"/>
                          </a:cxn>
                          <a:cxn ang="0">
                            <a:pos x="4102" y="3321"/>
                          </a:cxn>
                          <a:cxn ang="0">
                            <a:pos x="4060" y="3549"/>
                          </a:cxn>
                          <a:cxn ang="0">
                            <a:pos x="4030" y="3657"/>
                          </a:cxn>
                          <a:cxn ang="0">
                            <a:pos x="4090" y="3447"/>
                          </a:cxn>
                          <a:cxn ang="0">
                            <a:pos x="4108" y="3213"/>
                          </a:cxn>
                          <a:cxn ang="0">
                            <a:pos x="4102" y="3070"/>
                          </a:cxn>
                          <a:cxn ang="0">
                            <a:pos x="4060" y="2812"/>
                          </a:cxn>
                          <a:cxn ang="0">
                            <a:pos x="3982" y="2548"/>
                          </a:cxn>
                          <a:cxn ang="0">
                            <a:pos x="3869" y="2272"/>
                          </a:cxn>
                          <a:cxn ang="0">
                            <a:pos x="3725" y="1997"/>
                          </a:cxn>
                          <a:cxn ang="0">
                            <a:pos x="3546" y="1721"/>
                          </a:cxn>
                          <a:cxn ang="0">
                            <a:pos x="3342" y="1451"/>
                          </a:cxn>
                          <a:cxn ang="0">
                            <a:pos x="3109" y="1187"/>
                          </a:cxn>
                          <a:cxn ang="0">
                            <a:pos x="2792" y="888"/>
                          </a:cxn>
                          <a:cxn ang="0">
                            <a:pos x="2386" y="576"/>
                          </a:cxn>
                          <a:cxn ang="0">
                            <a:pos x="1967" y="330"/>
                          </a:cxn>
                          <a:cxn ang="0">
                            <a:pos x="1543" y="144"/>
                          </a:cxn>
                          <a:cxn ang="0">
                            <a:pos x="1130" y="30"/>
                          </a:cxn>
                          <a:cxn ang="0">
                            <a:pos x="753" y="0"/>
                          </a:cxn>
                          <a:cxn ang="0">
                            <a:pos x="431" y="54"/>
                          </a:cxn>
                          <a:cxn ang="0">
                            <a:pos x="161" y="186"/>
                          </a:cxn>
                          <a:cxn ang="0">
                            <a:pos x="24" y="306"/>
                          </a:cxn>
                          <a:cxn ang="0">
                            <a:pos x="0" y="336"/>
                          </a:cxn>
                          <a:cxn ang="0">
                            <a:pos x="48" y="282"/>
                          </a:cxn>
                        </a:cxnLst>
                        <a:rect l="0" t="0" r="r" b="b"/>
                        <a:pathLst>
                          <a:path w="4108" h="3657">
                            <a:moveTo>
                              <a:pt x="48" y="282"/>
                            </a:moveTo>
                            <a:lnTo>
                              <a:pt x="161" y="186"/>
                            </a:lnTo>
                            <a:lnTo>
                              <a:pt x="293" y="108"/>
                            </a:lnTo>
                            <a:lnTo>
                              <a:pt x="442" y="54"/>
                            </a:lnTo>
                            <a:lnTo>
                              <a:pt x="598" y="18"/>
                            </a:lnTo>
                            <a:lnTo>
                              <a:pt x="771" y="6"/>
                            </a:lnTo>
                            <a:lnTo>
                              <a:pt x="951" y="12"/>
                            </a:lnTo>
                            <a:lnTo>
                              <a:pt x="1136" y="36"/>
                            </a:lnTo>
                            <a:lnTo>
                              <a:pt x="1333" y="84"/>
                            </a:lnTo>
                            <a:lnTo>
                              <a:pt x="1537" y="144"/>
                            </a:lnTo>
                            <a:lnTo>
                              <a:pt x="1740" y="222"/>
                            </a:lnTo>
                            <a:lnTo>
                              <a:pt x="1949" y="324"/>
                            </a:lnTo>
                            <a:lnTo>
                              <a:pt x="2158" y="438"/>
                            </a:lnTo>
                            <a:lnTo>
                              <a:pt x="2368" y="570"/>
                            </a:lnTo>
                            <a:lnTo>
                              <a:pt x="2577" y="720"/>
                            </a:lnTo>
                            <a:lnTo>
                              <a:pt x="2780" y="888"/>
                            </a:lnTo>
                            <a:lnTo>
                              <a:pt x="2978" y="1067"/>
                            </a:lnTo>
                            <a:lnTo>
                              <a:pt x="3103" y="1193"/>
                            </a:lnTo>
                            <a:lnTo>
                              <a:pt x="3223" y="1319"/>
                            </a:lnTo>
                            <a:lnTo>
                              <a:pt x="3336" y="1451"/>
                            </a:lnTo>
                            <a:lnTo>
                              <a:pt x="3444" y="1589"/>
                            </a:lnTo>
                            <a:lnTo>
                              <a:pt x="3540" y="1721"/>
                            </a:lnTo>
                            <a:lnTo>
                              <a:pt x="3635" y="1859"/>
                            </a:lnTo>
                            <a:lnTo>
                              <a:pt x="3719" y="1997"/>
                            </a:lnTo>
                            <a:lnTo>
                              <a:pt x="3797" y="2134"/>
                            </a:lnTo>
                            <a:lnTo>
                              <a:pt x="3863" y="2272"/>
                            </a:lnTo>
                            <a:lnTo>
                              <a:pt x="3928" y="2410"/>
                            </a:lnTo>
                            <a:lnTo>
                              <a:pt x="3976" y="2548"/>
                            </a:lnTo>
                            <a:lnTo>
                              <a:pt x="4024" y="2680"/>
                            </a:lnTo>
                            <a:lnTo>
                              <a:pt x="4060" y="2818"/>
                            </a:lnTo>
                            <a:lnTo>
                              <a:pt x="4084" y="2944"/>
                            </a:lnTo>
                            <a:lnTo>
                              <a:pt x="4102" y="3070"/>
                            </a:lnTo>
                            <a:lnTo>
                              <a:pt x="4108" y="3195"/>
                            </a:lnTo>
                            <a:lnTo>
                              <a:pt x="4102" y="3321"/>
                            </a:lnTo>
                            <a:lnTo>
                              <a:pt x="4090" y="3441"/>
                            </a:lnTo>
                            <a:lnTo>
                              <a:pt x="4060" y="3549"/>
                            </a:lnTo>
                            <a:lnTo>
                              <a:pt x="4024" y="3657"/>
                            </a:lnTo>
                            <a:lnTo>
                              <a:pt x="4030" y="3657"/>
                            </a:lnTo>
                            <a:lnTo>
                              <a:pt x="4066" y="3555"/>
                            </a:lnTo>
                            <a:lnTo>
                              <a:pt x="4090" y="3447"/>
                            </a:lnTo>
                            <a:lnTo>
                              <a:pt x="4102" y="3333"/>
                            </a:lnTo>
                            <a:lnTo>
                              <a:pt x="4108" y="3213"/>
                            </a:lnTo>
                            <a:lnTo>
                              <a:pt x="4108" y="3195"/>
                            </a:lnTo>
                            <a:lnTo>
                              <a:pt x="4102" y="3070"/>
                            </a:lnTo>
                            <a:lnTo>
                              <a:pt x="4084" y="2944"/>
                            </a:lnTo>
                            <a:lnTo>
                              <a:pt x="4060" y="2812"/>
                            </a:lnTo>
                            <a:lnTo>
                              <a:pt x="4024" y="2680"/>
                            </a:lnTo>
                            <a:lnTo>
                              <a:pt x="3982" y="2548"/>
                            </a:lnTo>
                            <a:lnTo>
                              <a:pt x="3928" y="2410"/>
                            </a:lnTo>
                            <a:lnTo>
                              <a:pt x="3869" y="2272"/>
                            </a:lnTo>
                            <a:lnTo>
                              <a:pt x="3803" y="2134"/>
                            </a:lnTo>
                            <a:lnTo>
                              <a:pt x="3725" y="1997"/>
                            </a:lnTo>
                            <a:lnTo>
                              <a:pt x="3641" y="1859"/>
                            </a:lnTo>
                            <a:lnTo>
                              <a:pt x="3546" y="1721"/>
                            </a:lnTo>
                            <a:lnTo>
                              <a:pt x="3450" y="1583"/>
                            </a:lnTo>
                            <a:lnTo>
                              <a:pt x="3342" y="1451"/>
                            </a:lnTo>
                            <a:lnTo>
                              <a:pt x="3229" y="1319"/>
                            </a:lnTo>
                            <a:lnTo>
                              <a:pt x="3109" y="1187"/>
                            </a:lnTo>
                            <a:lnTo>
                              <a:pt x="2984" y="1061"/>
                            </a:lnTo>
                            <a:lnTo>
                              <a:pt x="2792" y="888"/>
                            </a:lnTo>
                            <a:lnTo>
                              <a:pt x="2589" y="726"/>
                            </a:lnTo>
                            <a:lnTo>
                              <a:pt x="2386" y="576"/>
                            </a:lnTo>
                            <a:lnTo>
                              <a:pt x="2176" y="444"/>
                            </a:lnTo>
                            <a:lnTo>
                              <a:pt x="1967" y="330"/>
                            </a:lnTo>
                            <a:lnTo>
                              <a:pt x="1752" y="228"/>
                            </a:lnTo>
                            <a:lnTo>
                              <a:pt x="1543" y="144"/>
                            </a:lnTo>
                            <a:lnTo>
                              <a:pt x="1333" y="78"/>
                            </a:lnTo>
                            <a:lnTo>
                              <a:pt x="1130" y="30"/>
                            </a:lnTo>
                            <a:lnTo>
                              <a:pt x="939" y="6"/>
                            </a:lnTo>
                            <a:lnTo>
                              <a:pt x="753" y="0"/>
                            </a:lnTo>
                            <a:lnTo>
                              <a:pt x="586" y="18"/>
                            </a:lnTo>
                            <a:lnTo>
                              <a:pt x="431" y="54"/>
                            </a:lnTo>
                            <a:lnTo>
                              <a:pt x="287" y="108"/>
                            </a:lnTo>
                            <a:lnTo>
                              <a:pt x="161" y="186"/>
                            </a:lnTo>
                            <a:lnTo>
                              <a:pt x="48" y="282"/>
                            </a:lnTo>
                            <a:lnTo>
                              <a:pt x="24" y="306"/>
                            </a:lnTo>
                            <a:lnTo>
                              <a:pt x="0" y="330"/>
                            </a:lnTo>
                            <a:lnTo>
                              <a:pt x="0" y="336"/>
                            </a:lnTo>
                            <a:lnTo>
                              <a:pt x="24" y="312"/>
                            </a:lnTo>
                            <a:lnTo>
                              <a:pt x="48" y="282"/>
                            </a:lnTo>
                            <a:lnTo>
                              <a:pt x="48" y="282"/>
                            </a:lnTo>
                            <a:close/>
                          </a:path>
                        </a:pathLst>
                      </a:custGeom>
                      <a:solidFill>
                        <a:schemeClr val="accent2"/>
                      </a:solidFill>
                      <a:ln w="9525">
                        <a:noFill/>
                        <a:round/>
                        <a:headEnd/>
                        <a:tailEnd/>
                      </a:ln>
                    </p:spPr>
                    <p:txBody>
                      <a:bodyPr/>
                      <a:lstStyle/>
                      <a:p>
                        <a:endParaRPr lang="en-US"/>
                      </a:p>
                    </p:txBody>
                  </p:sp>
                  <p:grpSp>
                    <p:nvGrpSpPr>
                      <p:cNvPr id="452622" name="Group 14"/>
                      <p:cNvGrpSpPr>
                        <a:grpSpLocks/>
                      </p:cNvGrpSpPr>
                      <p:nvPr userDrawn="1"/>
                    </p:nvGrpSpPr>
                    <p:grpSpPr bwMode="auto">
                      <a:xfrm>
                        <a:off x="0" y="808"/>
                        <a:ext cx="4751" cy="3508"/>
                        <a:chOff x="-400" y="808"/>
                        <a:chExt cx="4751" cy="3508"/>
                      </a:xfrm>
                    </p:grpSpPr>
                    <p:sp>
                      <p:nvSpPr>
                        <p:cNvPr id="452623" name="Line 15"/>
                        <p:cNvSpPr>
                          <a:spLocks noChangeShapeType="1"/>
                        </p:cNvSpPr>
                        <p:nvPr userDrawn="1"/>
                      </p:nvSpPr>
                      <p:spPr bwMode="hidden">
                        <a:xfrm rot="1678521" flipH="1" flipV="1">
                          <a:off x="876" y="809"/>
                          <a:ext cx="1242" cy="1910"/>
                        </a:xfrm>
                        <a:prstGeom prst="line">
                          <a:avLst/>
                        </a:prstGeom>
                        <a:noFill/>
                        <a:ln w="9525">
                          <a:solidFill>
                            <a:schemeClr val="accent2"/>
                          </a:solidFill>
                          <a:round/>
                          <a:headEnd/>
                          <a:tailEnd/>
                        </a:ln>
                        <a:effectLst/>
                      </p:spPr>
                      <p:txBody>
                        <a:bodyPr/>
                        <a:lstStyle/>
                        <a:p>
                          <a:endParaRPr lang="en-US"/>
                        </a:p>
                      </p:txBody>
                    </p:sp>
                    <p:sp>
                      <p:nvSpPr>
                        <p:cNvPr id="452624" name="Line 16"/>
                        <p:cNvSpPr>
                          <a:spLocks noChangeShapeType="1"/>
                        </p:cNvSpPr>
                        <p:nvPr userDrawn="1"/>
                      </p:nvSpPr>
                      <p:spPr bwMode="hidden">
                        <a:xfrm rot="1678521" flipH="1" flipV="1">
                          <a:off x="-210" y="2117"/>
                          <a:ext cx="1921" cy="379"/>
                        </a:xfrm>
                        <a:prstGeom prst="line">
                          <a:avLst/>
                        </a:prstGeom>
                        <a:noFill/>
                        <a:ln w="9525">
                          <a:solidFill>
                            <a:schemeClr val="accent2"/>
                          </a:solidFill>
                          <a:round/>
                          <a:headEnd/>
                          <a:tailEnd/>
                        </a:ln>
                        <a:effectLst/>
                      </p:spPr>
                      <p:txBody>
                        <a:bodyPr/>
                        <a:lstStyle/>
                        <a:p>
                          <a:endParaRPr lang="en-US"/>
                        </a:p>
                      </p:txBody>
                    </p:sp>
                    <p:sp>
                      <p:nvSpPr>
                        <p:cNvPr id="452625" name="Line 17"/>
                        <p:cNvSpPr>
                          <a:spLocks noChangeShapeType="1"/>
                        </p:cNvSpPr>
                        <p:nvPr userDrawn="1"/>
                      </p:nvSpPr>
                      <p:spPr bwMode="hidden">
                        <a:xfrm rot="1678521" flipH="1" flipV="1">
                          <a:off x="-257" y="1886"/>
                          <a:ext cx="2029" cy="591"/>
                        </a:xfrm>
                        <a:prstGeom prst="line">
                          <a:avLst/>
                        </a:prstGeom>
                        <a:noFill/>
                        <a:ln w="9525">
                          <a:solidFill>
                            <a:schemeClr val="accent2"/>
                          </a:solidFill>
                          <a:round/>
                          <a:headEnd/>
                          <a:tailEnd/>
                        </a:ln>
                        <a:effectLst/>
                      </p:spPr>
                      <p:txBody>
                        <a:bodyPr/>
                        <a:lstStyle/>
                        <a:p>
                          <a:endParaRPr lang="en-US"/>
                        </a:p>
                      </p:txBody>
                    </p:sp>
                    <p:sp>
                      <p:nvSpPr>
                        <p:cNvPr id="452626" name="Line 18"/>
                        <p:cNvSpPr>
                          <a:spLocks noChangeShapeType="1"/>
                        </p:cNvSpPr>
                        <p:nvPr userDrawn="1"/>
                      </p:nvSpPr>
                      <p:spPr bwMode="hidden">
                        <a:xfrm rot="1678521" flipH="1" flipV="1">
                          <a:off x="-327" y="1599"/>
                          <a:ext cx="2175" cy="852"/>
                        </a:xfrm>
                        <a:prstGeom prst="line">
                          <a:avLst/>
                        </a:prstGeom>
                        <a:noFill/>
                        <a:ln w="9525">
                          <a:solidFill>
                            <a:schemeClr val="accent2"/>
                          </a:solidFill>
                          <a:round/>
                          <a:headEnd/>
                          <a:tailEnd/>
                        </a:ln>
                        <a:effectLst/>
                      </p:spPr>
                      <p:txBody>
                        <a:bodyPr/>
                        <a:lstStyle/>
                        <a:p>
                          <a:endParaRPr lang="en-US"/>
                        </a:p>
                      </p:txBody>
                    </p:sp>
                    <p:sp>
                      <p:nvSpPr>
                        <p:cNvPr id="452627" name="Line 19"/>
                        <p:cNvSpPr>
                          <a:spLocks noChangeShapeType="1"/>
                        </p:cNvSpPr>
                        <p:nvPr userDrawn="1"/>
                      </p:nvSpPr>
                      <p:spPr bwMode="hidden">
                        <a:xfrm rot="1678521" flipH="1" flipV="1">
                          <a:off x="-400" y="1259"/>
                          <a:ext cx="2334" cy="1165"/>
                        </a:xfrm>
                        <a:prstGeom prst="line">
                          <a:avLst/>
                        </a:prstGeom>
                        <a:noFill/>
                        <a:ln w="9525">
                          <a:solidFill>
                            <a:schemeClr val="accent2"/>
                          </a:solidFill>
                          <a:round/>
                          <a:headEnd/>
                          <a:tailEnd/>
                        </a:ln>
                        <a:effectLst/>
                      </p:spPr>
                      <p:txBody>
                        <a:bodyPr/>
                        <a:lstStyle/>
                        <a:p>
                          <a:endParaRPr lang="en-US"/>
                        </a:p>
                      </p:txBody>
                    </p:sp>
                    <p:sp>
                      <p:nvSpPr>
                        <p:cNvPr id="452628" name="Line 20"/>
                        <p:cNvSpPr>
                          <a:spLocks noChangeShapeType="1"/>
                        </p:cNvSpPr>
                        <p:nvPr userDrawn="1"/>
                      </p:nvSpPr>
                      <p:spPr bwMode="hidden">
                        <a:xfrm rot="1678521" flipH="1" flipV="1">
                          <a:off x="179" y="872"/>
                          <a:ext cx="1891" cy="1681"/>
                        </a:xfrm>
                        <a:prstGeom prst="line">
                          <a:avLst/>
                        </a:prstGeom>
                        <a:noFill/>
                        <a:ln w="9525">
                          <a:solidFill>
                            <a:schemeClr val="accent2"/>
                          </a:solidFill>
                          <a:round/>
                          <a:headEnd/>
                          <a:tailEnd/>
                        </a:ln>
                        <a:effectLst/>
                      </p:spPr>
                      <p:txBody>
                        <a:bodyPr/>
                        <a:lstStyle/>
                        <a:p>
                          <a:endParaRPr lang="en-US"/>
                        </a:p>
                      </p:txBody>
                    </p:sp>
                    <p:sp>
                      <p:nvSpPr>
                        <p:cNvPr id="452629" name="Line 21"/>
                        <p:cNvSpPr>
                          <a:spLocks noChangeShapeType="1"/>
                        </p:cNvSpPr>
                        <p:nvPr userDrawn="1"/>
                      </p:nvSpPr>
                      <p:spPr bwMode="hidden">
                        <a:xfrm rot="1678521" flipH="1" flipV="1">
                          <a:off x="-150" y="2329"/>
                          <a:ext cx="1806" cy="194"/>
                        </a:xfrm>
                        <a:prstGeom prst="line">
                          <a:avLst/>
                        </a:prstGeom>
                        <a:noFill/>
                        <a:ln w="9525">
                          <a:solidFill>
                            <a:schemeClr val="accent2"/>
                          </a:solidFill>
                          <a:round/>
                          <a:headEnd/>
                          <a:tailEnd/>
                        </a:ln>
                        <a:effectLst/>
                      </p:spPr>
                      <p:txBody>
                        <a:bodyPr/>
                        <a:lstStyle/>
                        <a:p>
                          <a:endParaRPr lang="en-US"/>
                        </a:p>
                      </p:txBody>
                    </p:sp>
                    <p:sp>
                      <p:nvSpPr>
                        <p:cNvPr id="452630" name="Line 22"/>
                        <p:cNvSpPr>
                          <a:spLocks noChangeShapeType="1"/>
                        </p:cNvSpPr>
                        <p:nvPr userDrawn="1"/>
                      </p:nvSpPr>
                      <p:spPr bwMode="hidden">
                        <a:xfrm rot="1678521" flipH="1" flipV="1">
                          <a:off x="-109" y="2514"/>
                          <a:ext cx="1720" cy="30"/>
                        </a:xfrm>
                        <a:prstGeom prst="line">
                          <a:avLst/>
                        </a:prstGeom>
                        <a:noFill/>
                        <a:ln w="9525">
                          <a:solidFill>
                            <a:schemeClr val="accent2"/>
                          </a:solidFill>
                          <a:round/>
                          <a:headEnd/>
                          <a:tailEnd/>
                        </a:ln>
                        <a:effectLst/>
                      </p:spPr>
                      <p:txBody>
                        <a:bodyPr/>
                        <a:lstStyle/>
                        <a:p>
                          <a:endParaRPr lang="en-US"/>
                        </a:p>
                      </p:txBody>
                    </p:sp>
                    <p:sp>
                      <p:nvSpPr>
                        <p:cNvPr id="452631" name="Line 23"/>
                        <p:cNvSpPr>
                          <a:spLocks noChangeShapeType="1"/>
                        </p:cNvSpPr>
                        <p:nvPr userDrawn="1"/>
                      </p:nvSpPr>
                      <p:spPr bwMode="hidden">
                        <a:xfrm rot="1678521" flipH="1">
                          <a:off x="545" y="2785"/>
                          <a:ext cx="849" cy="802"/>
                        </a:xfrm>
                        <a:prstGeom prst="line">
                          <a:avLst/>
                        </a:prstGeom>
                        <a:noFill/>
                        <a:ln w="9525">
                          <a:solidFill>
                            <a:schemeClr val="accent2"/>
                          </a:solidFill>
                          <a:round/>
                          <a:headEnd/>
                          <a:tailEnd/>
                        </a:ln>
                        <a:effectLst/>
                      </p:spPr>
                      <p:txBody>
                        <a:bodyPr/>
                        <a:lstStyle/>
                        <a:p>
                          <a:endParaRPr lang="en-US"/>
                        </a:p>
                      </p:txBody>
                    </p:sp>
                    <p:sp>
                      <p:nvSpPr>
                        <p:cNvPr id="452632" name="Line 24"/>
                        <p:cNvSpPr>
                          <a:spLocks noChangeShapeType="1"/>
                        </p:cNvSpPr>
                        <p:nvPr userDrawn="1"/>
                      </p:nvSpPr>
                      <p:spPr bwMode="hidden">
                        <a:xfrm rot="1678521" flipH="1">
                          <a:off x="168" y="2669"/>
                          <a:ext cx="1295" cy="560"/>
                        </a:xfrm>
                        <a:prstGeom prst="line">
                          <a:avLst/>
                        </a:prstGeom>
                        <a:noFill/>
                        <a:ln w="9525">
                          <a:solidFill>
                            <a:schemeClr val="accent2"/>
                          </a:solidFill>
                          <a:round/>
                          <a:headEnd/>
                          <a:tailEnd/>
                        </a:ln>
                        <a:effectLst/>
                      </p:spPr>
                      <p:txBody>
                        <a:bodyPr/>
                        <a:lstStyle/>
                        <a:p>
                          <a:endParaRPr lang="en-US"/>
                        </a:p>
                      </p:txBody>
                    </p:sp>
                    <p:sp>
                      <p:nvSpPr>
                        <p:cNvPr id="452633" name="Line 25"/>
                        <p:cNvSpPr>
                          <a:spLocks noChangeShapeType="1"/>
                        </p:cNvSpPr>
                        <p:nvPr userDrawn="1"/>
                      </p:nvSpPr>
                      <p:spPr bwMode="hidden">
                        <a:xfrm rot="1678521" flipH="1">
                          <a:off x="-34" y="2588"/>
                          <a:ext cx="1576" cy="245"/>
                        </a:xfrm>
                        <a:prstGeom prst="line">
                          <a:avLst/>
                        </a:prstGeom>
                        <a:noFill/>
                        <a:ln w="9525">
                          <a:solidFill>
                            <a:schemeClr val="accent2"/>
                          </a:solidFill>
                          <a:round/>
                          <a:headEnd/>
                          <a:tailEnd/>
                        </a:ln>
                        <a:effectLst/>
                      </p:spPr>
                      <p:txBody>
                        <a:bodyPr/>
                        <a:lstStyle/>
                        <a:p>
                          <a:endParaRPr lang="en-US"/>
                        </a:p>
                      </p:txBody>
                    </p:sp>
                    <p:sp>
                      <p:nvSpPr>
                        <p:cNvPr id="452634" name="Line 26"/>
                        <p:cNvSpPr>
                          <a:spLocks noChangeShapeType="1"/>
                        </p:cNvSpPr>
                        <p:nvPr userDrawn="1"/>
                      </p:nvSpPr>
                      <p:spPr bwMode="hidden">
                        <a:xfrm rot="1678521" flipH="1">
                          <a:off x="1201" y="2985"/>
                          <a:ext cx="141" cy="1041"/>
                        </a:xfrm>
                        <a:prstGeom prst="line">
                          <a:avLst/>
                        </a:prstGeom>
                        <a:noFill/>
                        <a:ln w="9525">
                          <a:solidFill>
                            <a:schemeClr val="accent2"/>
                          </a:solidFill>
                          <a:round/>
                          <a:headEnd/>
                          <a:tailEnd/>
                        </a:ln>
                        <a:effectLst/>
                      </p:spPr>
                      <p:txBody>
                        <a:bodyPr/>
                        <a:lstStyle/>
                        <a:p>
                          <a:endParaRPr lang="en-US"/>
                        </a:p>
                      </p:txBody>
                    </p:sp>
                    <p:sp>
                      <p:nvSpPr>
                        <p:cNvPr id="452635" name="Line 27"/>
                        <p:cNvSpPr>
                          <a:spLocks noChangeShapeType="1"/>
                        </p:cNvSpPr>
                        <p:nvPr userDrawn="1"/>
                      </p:nvSpPr>
                      <p:spPr bwMode="hidden">
                        <a:xfrm rot="1678521" flipH="1">
                          <a:off x="1292" y="3013"/>
                          <a:ext cx="47" cy="1058"/>
                        </a:xfrm>
                        <a:prstGeom prst="line">
                          <a:avLst/>
                        </a:prstGeom>
                        <a:noFill/>
                        <a:ln w="9525">
                          <a:solidFill>
                            <a:schemeClr val="accent2"/>
                          </a:solidFill>
                          <a:round/>
                          <a:headEnd/>
                          <a:tailEnd/>
                        </a:ln>
                        <a:effectLst/>
                      </p:spPr>
                      <p:txBody>
                        <a:bodyPr/>
                        <a:lstStyle/>
                        <a:p>
                          <a:endParaRPr lang="en-US"/>
                        </a:p>
                      </p:txBody>
                    </p:sp>
                    <p:sp>
                      <p:nvSpPr>
                        <p:cNvPr id="452636" name="Line 28"/>
                        <p:cNvSpPr>
                          <a:spLocks noChangeShapeType="1"/>
                        </p:cNvSpPr>
                        <p:nvPr userDrawn="1"/>
                      </p:nvSpPr>
                      <p:spPr bwMode="hidden">
                        <a:xfrm rot="1678521">
                          <a:off x="1331" y="3034"/>
                          <a:ext cx="47" cy="1081"/>
                        </a:xfrm>
                        <a:prstGeom prst="line">
                          <a:avLst/>
                        </a:prstGeom>
                        <a:noFill/>
                        <a:ln w="9525">
                          <a:solidFill>
                            <a:schemeClr val="accent2"/>
                          </a:solidFill>
                          <a:round/>
                          <a:headEnd/>
                          <a:tailEnd/>
                        </a:ln>
                        <a:effectLst/>
                      </p:spPr>
                      <p:txBody>
                        <a:bodyPr/>
                        <a:lstStyle/>
                        <a:p>
                          <a:endParaRPr lang="en-US"/>
                        </a:p>
                      </p:txBody>
                    </p:sp>
                    <p:sp>
                      <p:nvSpPr>
                        <p:cNvPr id="452637" name="Line 29"/>
                        <p:cNvSpPr>
                          <a:spLocks noChangeShapeType="1"/>
                        </p:cNvSpPr>
                        <p:nvPr userDrawn="1"/>
                      </p:nvSpPr>
                      <p:spPr bwMode="hidden">
                        <a:xfrm rot="1678521">
                          <a:off x="1325" y="3059"/>
                          <a:ext cx="145" cy="1101"/>
                        </a:xfrm>
                        <a:prstGeom prst="line">
                          <a:avLst/>
                        </a:prstGeom>
                        <a:noFill/>
                        <a:ln w="9525">
                          <a:solidFill>
                            <a:schemeClr val="accent2"/>
                          </a:solidFill>
                          <a:round/>
                          <a:headEnd/>
                          <a:tailEnd/>
                        </a:ln>
                        <a:effectLst/>
                      </p:spPr>
                      <p:txBody>
                        <a:bodyPr/>
                        <a:lstStyle/>
                        <a:p>
                          <a:endParaRPr lang="en-US"/>
                        </a:p>
                      </p:txBody>
                    </p:sp>
                    <p:sp>
                      <p:nvSpPr>
                        <p:cNvPr id="452638" name="Line 30"/>
                        <p:cNvSpPr>
                          <a:spLocks noChangeShapeType="1"/>
                        </p:cNvSpPr>
                        <p:nvPr userDrawn="1"/>
                      </p:nvSpPr>
                      <p:spPr bwMode="hidden">
                        <a:xfrm rot="1678521">
                          <a:off x="1320" y="3090"/>
                          <a:ext cx="255" cy="1124"/>
                        </a:xfrm>
                        <a:prstGeom prst="line">
                          <a:avLst/>
                        </a:prstGeom>
                        <a:noFill/>
                        <a:ln w="9525">
                          <a:solidFill>
                            <a:schemeClr val="accent2"/>
                          </a:solidFill>
                          <a:round/>
                          <a:headEnd/>
                          <a:tailEnd/>
                        </a:ln>
                        <a:effectLst/>
                      </p:spPr>
                      <p:txBody>
                        <a:bodyPr/>
                        <a:lstStyle/>
                        <a:p>
                          <a:endParaRPr lang="en-US"/>
                        </a:p>
                      </p:txBody>
                    </p:sp>
                    <p:sp>
                      <p:nvSpPr>
                        <p:cNvPr id="452639" name="Line 31"/>
                        <p:cNvSpPr>
                          <a:spLocks noChangeShapeType="1"/>
                        </p:cNvSpPr>
                        <p:nvPr userDrawn="1"/>
                      </p:nvSpPr>
                      <p:spPr bwMode="hidden">
                        <a:xfrm rot="1678521">
                          <a:off x="1314" y="3117"/>
                          <a:ext cx="365" cy="1143"/>
                        </a:xfrm>
                        <a:prstGeom prst="line">
                          <a:avLst/>
                        </a:prstGeom>
                        <a:noFill/>
                        <a:ln w="9525">
                          <a:solidFill>
                            <a:schemeClr val="accent2"/>
                          </a:solidFill>
                          <a:round/>
                          <a:headEnd/>
                          <a:tailEnd/>
                        </a:ln>
                        <a:effectLst/>
                      </p:spPr>
                      <p:txBody>
                        <a:bodyPr/>
                        <a:lstStyle/>
                        <a:p>
                          <a:endParaRPr lang="en-US"/>
                        </a:p>
                      </p:txBody>
                    </p:sp>
                    <p:sp>
                      <p:nvSpPr>
                        <p:cNvPr id="452640" name="Line 32"/>
                        <p:cNvSpPr>
                          <a:spLocks noChangeShapeType="1"/>
                        </p:cNvSpPr>
                        <p:nvPr userDrawn="1"/>
                      </p:nvSpPr>
                      <p:spPr bwMode="hidden">
                        <a:xfrm rot="1678521">
                          <a:off x="1337" y="3181"/>
                          <a:ext cx="567" cy="1073"/>
                        </a:xfrm>
                        <a:prstGeom prst="line">
                          <a:avLst/>
                        </a:prstGeom>
                        <a:noFill/>
                        <a:ln w="9525">
                          <a:solidFill>
                            <a:schemeClr val="accent2"/>
                          </a:solidFill>
                          <a:round/>
                          <a:headEnd/>
                          <a:tailEnd/>
                        </a:ln>
                        <a:effectLst/>
                      </p:spPr>
                      <p:txBody>
                        <a:bodyPr/>
                        <a:lstStyle/>
                        <a:p>
                          <a:endParaRPr lang="en-US"/>
                        </a:p>
                      </p:txBody>
                    </p:sp>
                    <p:sp>
                      <p:nvSpPr>
                        <p:cNvPr id="452641" name="Line 33"/>
                        <p:cNvSpPr>
                          <a:spLocks noChangeShapeType="1"/>
                        </p:cNvSpPr>
                        <p:nvPr userDrawn="1"/>
                      </p:nvSpPr>
                      <p:spPr bwMode="hidden">
                        <a:xfrm rot="1678521">
                          <a:off x="1354" y="3209"/>
                          <a:ext cx="663" cy="1019"/>
                        </a:xfrm>
                        <a:prstGeom prst="line">
                          <a:avLst/>
                        </a:prstGeom>
                        <a:noFill/>
                        <a:ln w="9525">
                          <a:solidFill>
                            <a:schemeClr val="accent2"/>
                          </a:solidFill>
                          <a:round/>
                          <a:headEnd/>
                          <a:tailEnd/>
                        </a:ln>
                        <a:effectLst/>
                      </p:spPr>
                      <p:txBody>
                        <a:bodyPr/>
                        <a:lstStyle/>
                        <a:p>
                          <a:endParaRPr lang="en-US"/>
                        </a:p>
                      </p:txBody>
                    </p:sp>
                    <p:sp>
                      <p:nvSpPr>
                        <p:cNvPr id="452642" name="Line 34"/>
                        <p:cNvSpPr>
                          <a:spLocks noChangeShapeType="1"/>
                        </p:cNvSpPr>
                        <p:nvPr userDrawn="1"/>
                      </p:nvSpPr>
                      <p:spPr bwMode="hidden">
                        <a:xfrm rot="1678521">
                          <a:off x="1375" y="3238"/>
                          <a:ext cx="745" cy="957"/>
                        </a:xfrm>
                        <a:prstGeom prst="line">
                          <a:avLst/>
                        </a:prstGeom>
                        <a:noFill/>
                        <a:ln w="9525">
                          <a:solidFill>
                            <a:schemeClr val="accent2"/>
                          </a:solidFill>
                          <a:round/>
                          <a:headEnd/>
                          <a:tailEnd/>
                        </a:ln>
                        <a:effectLst/>
                      </p:spPr>
                      <p:txBody>
                        <a:bodyPr/>
                        <a:lstStyle/>
                        <a:p>
                          <a:endParaRPr lang="en-US"/>
                        </a:p>
                      </p:txBody>
                    </p:sp>
                    <p:sp>
                      <p:nvSpPr>
                        <p:cNvPr id="452643" name="Line 35"/>
                        <p:cNvSpPr>
                          <a:spLocks noChangeShapeType="1"/>
                        </p:cNvSpPr>
                        <p:nvPr userDrawn="1"/>
                      </p:nvSpPr>
                      <p:spPr bwMode="hidden">
                        <a:xfrm rot="1678521">
                          <a:off x="1393" y="3266"/>
                          <a:ext cx="849" cy="909"/>
                        </a:xfrm>
                        <a:prstGeom prst="line">
                          <a:avLst/>
                        </a:prstGeom>
                        <a:noFill/>
                        <a:ln w="9525">
                          <a:solidFill>
                            <a:schemeClr val="accent2"/>
                          </a:solidFill>
                          <a:round/>
                          <a:headEnd/>
                          <a:tailEnd/>
                        </a:ln>
                        <a:effectLst/>
                      </p:spPr>
                      <p:txBody>
                        <a:bodyPr/>
                        <a:lstStyle/>
                        <a:p>
                          <a:endParaRPr lang="en-US"/>
                        </a:p>
                      </p:txBody>
                    </p:sp>
                    <p:sp>
                      <p:nvSpPr>
                        <p:cNvPr id="452644" name="Line 36"/>
                        <p:cNvSpPr>
                          <a:spLocks noChangeShapeType="1"/>
                        </p:cNvSpPr>
                        <p:nvPr userDrawn="1"/>
                      </p:nvSpPr>
                      <p:spPr bwMode="hidden">
                        <a:xfrm rot="1678521">
                          <a:off x="1412" y="3293"/>
                          <a:ext cx="950" cy="856"/>
                        </a:xfrm>
                        <a:prstGeom prst="line">
                          <a:avLst/>
                        </a:prstGeom>
                        <a:noFill/>
                        <a:ln w="9525">
                          <a:solidFill>
                            <a:schemeClr val="accent2"/>
                          </a:solidFill>
                          <a:round/>
                          <a:headEnd/>
                          <a:tailEnd/>
                        </a:ln>
                        <a:effectLst/>
                      </p:spPr>
                      <p:txBody>
                        <a:bodyPr/>
                        <a:lstStyle/>
                        <a:p>
                          <a:endParaRPr lang="en-US"/>
                        </a:p>
                      </p:txBody>
                    </p:sp>
                    <p:sp>
                      <p:nvSpPr>
                        <p:cNvPr id="452645" name="Line 37"/>
                        <p:cNvSpPr>
                          <a:spLocks noChangeShapeType="1"/>
                        </p:cNvSpPr>
                        <p:nvPr userDrawn="1"/>
                      </p:nvSpPr>
                      <p:spPr bwMode="hidden">
                        <a:xfrm rot="1678521">
                          <a:off x="1429" y="3321"/>
                          <a:ext cx="1056" cy="788"/>
                        </a:xfrm>
                        <a:prstGeom prst="line">
                          <a:avLst/>
                        </a:prstGeom>
                        <a:noFill/>
                        <a:ln w="9525">
                          <a:solidFill>
                            <a:schemeClr val="accent2"/>
                          </a:solidFill>
                          <a:round/>
                          <a:headEnd/>
                          <a:tailEnd/>
                        </a:ln>
                        <a:effectLst/>
                      </p:spPr>
                      <p:txBody>
                        <a:bodyPr/>
                        <a:lstStyle/>
                        <a:p>
                          <a:endParaRPr lang="en-US"/>
                        </a:p>
                      </p:txBody>
                    </p:sp>
                    <p:sp>
                      <p:nvSpPr>
                        <p:cNvPr id="452646" name="Line 38"/>
                        <p:cNvSpPr>
                          <a:spLocks noChangeShapeType="1"/>
                        </p:cNvSpPr>
                        <p:nvPr userDrawn="1"/>
                      </p:nvSpPr>
                      <p:spPr bwMode="hidden">
                        <a:xfrm rot="1678521">
                          <a:off x="1452" y="3356"/>
                          <a:ext cx="1173" cy="727"/>
                        </a:xfrm>
                        <a:prstGeom prst="line">
                          <a:avLst/>
                        </a:prstGeom>
                        <a:noFill/>
                        <a:ln w="9525">
                          <a:solidFill>
                            <a:schemeClr val="accent2"/>
                          </a:solidFill>
                          <a:round/>
                          <a:headEnd/>
                          <a:tailEnd/>
                        </a:ln>
                        <a:effectLst/>
                      </p:spPr>
                      <p:txBody>
                        <a:bodyPr/>
                        <a:lstStyle/>
                        <a:p>
                          <a:endParaRPr lang="en-US"/>
                        </a:p>
                      </p:txBody>
                    </p:sp>
                    <p:sp>
                      <p:nvSpPr>
                        <p:cNvPr id="452647" name="Line 39"/>
                        <p:cNvSpPr>
                          <a:spLocks noChangeShapeType="1"/>
                        </p:cNvSpPr>
                        <p:nvPr userDrawn="1"/>
                      </p:nvSpPr>
                      <p:spPr bwMode="hidden">
                        <a:xfrm rot="1678521">
                          <a:off x="1469" y="3388"/>
                          <a:ext cx="1315" cy="665"/>
                        </a:xfrm>
                        <a:prstGeom prst="line">
                          <a:avLst/>
                        </a:prstGeom>
                        <a:noFill/>
                        <a:ln w="9525">
                          <a:solidFill>
                            <a:schemeClr val="accent2"/>
                          </a:solidFill>
                          <a:round/>
                          <a:headEnd/>
                          <a:tailEnd/>
                        </a:ln>
                        <a:effectLst/>
                      </p:spPr>
                      <p:txBody>
                        <a:bodyPr/>
                        <a:lstStyle/>
                        <a:p>
                          <a:endParaRPr lang="en-US"/>
                        </a:p>
                      </p:txBody>
                    </p:sp>
                    <p:sp>
                      <p:nvSpPr>
                        <p:cNvPr id="452648" name="Line 40"/>
                        <p:cNvSpPr>
                          <a:spLocks noChangeShapeType="1"/>
                        </p:cNvSpPr>
                        <p:nvPr userDrawn="1"/>
                      </p:nvSpPr>
                      <p:spPr bwMode="hidden">
                        <a:xfrm rot="1678521">
                          <a:off x="1493" y="3426"/>
                          <a:ext cx="1469" cy="585"/>
                        </a:xfrm>
                        <a:prstGeom prst="line">
                          <a:avLst/>
                        </a:prstGeom>
                        <a:noFill/>
                        <a:ln w="9525">
                          <a:solidFill>
                            <a:schemeClr val="accent2"/>
                          </a:solidFill>
                          <a:round/>
                          <a:headEnd/>
                          <a:tailEnd/>
                        </a:ln>
                        <a:effectLst/>
                      </p:spPr>
                      <p:txBody>
                        <a:bodyPr/>
                        <a:lstStyle/>
                        <a:p>
                          <a:endParaRPr lang="en-US"/>
                        </a:p>
                      </p:txBody>
                    </p:sp>
                    <p:sp>
                      <p:nvSpPr>
                        <p:cNvPr id="452649" name="Line 41"/>
                        <p:cNvSpPr>
                          <a:spLocks noChangeShapeType="1"/>
                        </p:cNvSpPr>
                        <p:nvPr userDrawn="1"/>
                      </p:nvSpPr>
                      <p:spPr bwMode="hidden">
                        <a:xfrm rot="1678521">
                          <a:off x="1511" y="3464"/>
                          <a:ext cx="1649" cy="495"/>
                        </a:xfrm>
                        <a:prstGeom prst="line">
                          <a:avLst/>
                        </a:prstGeom>
                        <a:noFill/>
                        <a:ln w="9525">
                          <a:solidFill>
                            <a:schemeClr val="accent2"/>
                          </a:solidFill>
                          <a:round/>
                          <a:headEnd/>
                          <a:tailEnd/>
                        </a:ln>
                        <a:effectLst/>
                      </p:spPr>
                      <p:txBody>
                        <a:bodyPr/>
                        <a:lstStyle/>
                        <a:p>
                          <a:endParaRPr lang="en-US"/>
                        </a:p>
                      </p:txBody>
                    </p:sp>
                    <p:sp>
                      <p:nvSpPr>
                        <p:cNvPr id="452650" name="Line 42"/>
                        <p:cNvSpPr>
                          <a:spLocks noChangeShapeType="1"/>
                        </p:cNvSpPr>
                        <p:nvPr userDrawn="1"/>
                      </p:nvSpPr>
                      <p:spPr bwMode="hidden">
                        <a:xfrm rot="1678521">
                          <a:off x="1528" y="3518"/>
                          <a:ext cx="1885" cy="380"/>
                        </a:xfrm>
                        <a:prstGeom prst="line">
                          <a:avLst/>
                        </a:prstGeom>
                        <a:noFill/>
                        <a:ln w="9525">
                          <a:solidFill>
                            <a:schemeClr val="accent2"/>
                          </a:solidFill>
                          <a:round/>
                          <a:headEnd/>
                          <a:tailEnd/>
                        </a:ln>
                        <a:effectLst/>
                      </p:spPr>
                      <p:txBody>
                        <a:bodyPr/>
                        <a:lstStyle/>
                        <a:p>
                          <a:endParaRPr lang="en-US"/>
                        </a:p>
                      </p:txBody>
                    </p:sp>
                    <p:sp>
                      <p:nvSpPr>
                        <p:cNvPr id="452651" name="Line 43"/>
                        <p:cNvSpPr>
                          <a:spLocks noChangeShapeType="1"/>
                        </p:cNvSpPr>
                        <p:nvPr userDrawn="1"/>
                      </p:nvSpPr>
                      <p:spPr bwMode="hidden">
                        <a:xfrm rot="1678521">
                          <a:off x="1552" y="3586"/>
                          <a:ext cx="2168" cy="240"/>
                        </a:xfrm>
                        <a:prstGeom prst="line">
                          <a:avLst/>
                        </a:prstGeom>
                        <a:noFill/>
                        <a:ln w="9525">
                          <a:solidFill>
                            <a:schemeClr val="accent2"/>
                          </a:solidFill>
                          <a:round/>
                          <a:headEnd/>
                          <a:tailEnd/>
                        </a:ln>
                        <a:effectLst/>
                      </p:spPr>
                      <p:txBody>
                        <a:bodyPr/>
                        <a:lstStyle/>
                        <a:p>
                          <a:endParaRPr lang="en-US"/>
                        </a:p>
                      </p:txBody>
                    </p:sp>
                    <p:sp>
                      <p:nvSpPr>
                        <p:cNvPr id="452652" name="Line 44"/>
                        <p:cNvSpPr>
                          <a:spLocks noChangeShapeType="1"/>
                        </p:cNvSpPr>
                        <p:nvPr userDrawn="1"/>
                      </p:nvSpPr>
                      <p:spPr bwMode="hidden">
                        <a:xfrm rot="1678521">
                          <a:off x="1577" y="3670"/>
                          <a:ext cx="2528" cy="60"/>
                        </a:xfrm>
                        <a:prstGeom prst="line">
                          <a:avLst/>
                        </a:prstGeom>
                        <a:noFill/>
                        <a:ln w="9525">
                          <a:solidFill>
                            <a:schemeClr val="accent2"/>
                          </a:solidFill>
                          <a:round/>
                          <a:headEnd/>
                          <a:tailEnd/>
                        </a:ln>
                        <a:effectLst/>
                      </p:spPr>
                      <p:txBody>
                        <a:bodyPr/>
                        <a:lstStyle/>
                        <a:p>
                          <a:endParaRPr lang="en-US"/>
                        </a:p>
                      </p:txBody>
                    </p:sp>
                    <p:sp>
                      <p:nvSpPr>
                        <p:cNvPr id="452653" name="Line 45"/>
                        <p:cNvSpPr>
                          <a:spLocks noChangeShapeType="1"/>
                        </p:cNvSpPr>
                        <p:nvPr userDrawn="1"/>
                      </p:nvSpPr>
                      <p:spPr bwMode="hidden">
                        <a:xfrm rot="1678521" flipV="1">
                          <a:off x="1621" y="3545"/>
                          <a:ext cx="2730" cy="176"/>
                        </a:xfrm>
                        <a:prstGeom prst="line">
                          <a:avLst/>
                        </a:prstGeom>
                        <a:noFill/>
                        <a:ln w="9525">
                          <a:solidFill>
                            <a:schemeClr val="accent2"/>
                          </a:solidFill>
                          <a:round/>
                          <a:headEnd/>
                          <a:tailEnd/>
                        </a:ln>
                        <a:effectLst/>
                      </p:spPr>
                      <p:txBody>
                        <a:bodyPr/>
                        <a:lstStyle/>
                        <a:p>
                          <a:endParaRPr lang="en-US"/>
                        </a:p>
                      </p:txBody>
                    </p:sp>
                    <p:sp>
                      <p:nvSpPr>
                        <p:cNvPr id="452654" name="Line 46"/>
                        <p:cNvSpPr>
                          <a:spLocks noChangeShapeType="1"/>
                        </p:cNvSpPr>
                        <p:nvPr userDrawn="1"/>
                      </p:nvSpPr>
                      <p:spPr bwMode="hidden">
                        <a:xfrm rot="1678521" flipV="1">
                          <a:off x="1682" y="3297"/>
                          <a:ext cx="2635" cy="404"/>
                        </a:xfrm>
                        <a:prstGeom prst="line">
                          <a:avLst/>
                        </a:prstGeom>
                        <a:noFill/>
                        <a:ln w="9525">
                          <a:solidFill>
                            <a:schemeClr val="accent2"/>
                          </a:solidFill>
                          <a:round/>
                          <a:headEnd/>
                          <a:tailEnd/>
                        </a:ln>
                        <a:effectLst/>
                      </p:spPr>
                      <p:txBody>
                        <a:bodyPr/>
                        <a:lstStyle/>
                        <a:p>
                          <a:endParaRPr lang="en-US"/>
                        </a:p>
                      </p:txBody>
                    </p:sp>
                    <p:sp>
                      <p:nvSpPr>
                        <p:cNvPr id="452655" name="Line 47"/>
                        <p:cNvSpPr>
                          <a:spLocks noChangeShapeType="1"/>
                        </p:cNvSpPr>
                        <p:nvPr userDrawn="1"/>
                      </p:nvSpPr>
                      <p:spPr bwMode="hidden">
                        <a:xfrm rot="1678521" flipV="1">
                          <a:off x="1782" y="2845"/>
                          <a:ext cx="2370" cy="789"/>
                        </a:xfrm>
                        <a:prstGeom prst="line">
                          <a:avLst/>
                        </a:prstGeom>
                        <a:noFill/>
                        <a:ln w="9525">
                          <a:solidFill>
                            <a:schemeClr val="accent2"/>
                          </a:solidFill>
                          <a:round/>
                          <a:headEnd/>
                          <a:tailEnd/>
                        </a:ln>
                        <a:effectLst/>
                      </p:spPr>
                      <p:txBody>
                        <a:bodyPr/>
                        <a:lstStyle/>
                        <a:p>
                          <a:endParaRPr lang="en-US"/>
                        </a:p>
                      </p:txBody>
                    </p:sp>
                    <p:sp>
                      <p:nvSpPr>
                        <p:cNvPr id="452656" name="Line 48"/>
                        <p:cNvSpPr>
                          <a:spLocks noChangeShapeType="1"/>
                        </p:cNvSpPr>
                        <p:nvPr userDrawn="1"/>
                      </p:nvSpPr>
                      <p:spPr bwMode="hidden">
                        <a:xfrm rot="1678521" flipV="1">
                          <a:off x="1960" y="1992"/>
                          <a:ext cx="1530" cy="1443"/>
                        </a:xfrm>
                        <a:prstGeom prst="line">
                          <a:avLst/>
                        </a:prstGeom>
                        <a:noFill/>
                        <a:ln w="9525">
                          <a:solidFill>
                            <a:schemeClr val="accent2"/>
                          </a:solidFill>
                          <a:round/>
                          <a:headEnd/>
                          <a:tailEnd/>
                        </a:ln>
                        <a:effectLst/>
                      </p:spPr>
                      <p:txBody>
                        <a:bodyPr/>
                        <a:lstStyle/>
                        <a:p>
                          <a:endParaRPr lang="en-US"/>
                        </a:p>
                      </p:txBody>
                    </p:sp>
                    <p:sp>
                      <p:nvSpPr>
                        <p:cNvPr id="452657" name="Line 49"/>
                        <p:cNvSpPr>
                          <a:spLocks noChangeShapeType="1"/>
                        </p:cNvSpPr>
                        <p:nvPr userDrawn="1"/>
                      </p:nvSpPr>
                      <p:spPr bwMode="hidden">
                        <a:xfrm rot="1678521" flipV="1">
                          <a:off x="2014" y="1727"/>
                          <a:ext cx="1219" cy="1629"/>
                        </a:xfrm>
                        <a:prstGeom prst="line">
                          <a:avLst/>
                        </a:prstGeom>
                        <a:noFill/>
                        <a:ln w="9525">
                          <a:solidFill>
                            <a:schemeClr val="accent2"/>
                          </a:solidFill>
                          <a:round/>
                          <a:headEnd/>
                          <a:tailEnd/>
                        </a:ln>
                        <a:effectLst/>
                      </p:spPr>
                      <p:txBody>
                        <a:bodyPr/>
                        <a:lstStyle/>
                        <a:p>
                          <a:endParaRPr lang="en-US"/>
                        </a:p>
                      </p:txBody>
                    </p:sp>
                    <p:sp>
                      <p:nvSpPr>
                        <p:cNvPr id="452658" name="Freeform 50"/>
                        <p:cNvSpPr>
                          <a:spLocks/>
                        </p:cNvSpPr>
                        <p:nvPr userDrawn="1"/>
                      </p:nvSpPr>
                      <p:spPr bwMode="hidden">
                        <a:xfrm>
                          <a:off x="0" y="2548"/>
                          <a:ext cx="1542" cy="1768"/>
                        </a:xfrm>
                        <a:custGeom>
                          <a:avLst/>
                          <a:gdLst/>
                          <a:ahLst/>
                          <a:cxnLst>
                            <a:cxn ang="0">
                              <a:pos x="909" y="1264"/>
                            </a:cxn>
                            <a:cxn ang="0">
                              <a:pos x="1058" y="1402"/>
                            </a:cxn>
                            <a:cxn ang="0">
                              <a:pos x="1214" y="1528"/>
                            </a:cxn>
                            <a:cxn ang="0">
                              <a:pos x="1369" y="1654"/>
                            </a:cxn>
                            <a:cxn ang="0">
                              <a:pos x="1531" y="1768"/>
                            </a:cxn>
                            <a:cxn ang="0">
                              <a:pos x="1537" y="1768"/>
                            </a:cxn>
                            <a:cxn ang="0">
                              <a:pos x="1375" y="1654"/>
                            </a:cxn>
                            <a:cxn ang="0">
                              <a:pos x="1220" y="1534"/>
                            </a:cxn>
                            <a:cxn ang="0">
                              <a:pos x="1064" y="1402"/>
                            </a:cxn>
                            <a:cxn ang="0">
                              <a:pos x="915" y="1258"/>
                            </a:cxn>
                            <a:cxn ang="0">
                              <a:pos x="765" y="1115"/>
                            </a:cxn>
                            <a:cxn ang="0">
                              <a:pos x="628" y="959"/>
                            </a:cxn>
                            <a:cxn ang="0">
                              <a:pos x="496" y="803"/>
                            </a:cxn>
                            <a:cxn ang="0">
                              <a:pos x="377" y="647"/>
                            </a:cxn>
                            <a:cxn ang="0">
                              <a:pos x="269" y="485"/>
                            </a:cxn>
                            <a:cxn ang="0">
                              <a:pos x="167" y="323"/>
                            </a:cxn>
                            <a:cxn ang="0">
                              <a:pos x="78" y="161"/>
                            </a:cxn>
                            <a:cxn ang="0">
                              <a:pos x="0" y="0"/>
                            </a:cxn>
                            <a:cxn ang="0">
                              <a:pos x="0" y="12"/>
                            </a:cxn>
                            <a:cxn ang="0">
                              <a:pos x="78" y="173"/>
                            </a:cxn>
                            <a:cxn ang="0">
                              <a:pos x="167" y="335"/>
                            </a:cxn>
                            <a:cxn ang="0">
                              <a:pos x="269" y="491"/>
                            </a:cxn>
                            <a:cxn ang="0">
                              <a:pos x="377" y="653"/>
                            </a:cxn>
                            <a:cxn ang="0">
                              <a:pos x="496" y="809"/>
                            </a:cxn>
                            <a:cxn ang="0">
                              <a:pos x="628" y="965"/>
                            </a:cxn>
                            <a:cxn ang="0">
                              <a:pos x="765" y="1121"/>
                            </a:cxn>
                            <a:cxn ang="0">
                              <a:pos x="909" y="1264"/>
                            </a:cxn>
                            <a:cxn ang="0">
                              <a:pos x="909" y="1264"/>
                            </a:cxn>
                          </a:cxnLst>
                          <a:rect l="0" t="0" r="r" b="b"/>
                          <a:pathLst>
                            <a:path w="1537" h="1768">
                              <a:moveTo>
                                <a:pt x="909" y="1264"/>
                              </a:moveTo>
                              <a:lnTo>
                                <a:pt x="1058" y="1402"/>
                              </a:lnTo>
                              <a:lnTo>
                                <a:pt x="1214" y="1528"/>
                              </a:lnTo>
                              <a:lnTo>
                                <a:pt x="1369" y="1654"/>
                              </a:lnTo>
                              <a:lnTo>
                                <a:pt x="1531" y="1768"/>
                              </a:lnTo>
                              <a:lnTo>
                                <a:pt x="1537" y="1768"/>
                              </a:lnTo>
                              <a:lnTo>
                                <a:pt x="1375" y="1654"/>
                              </a:lnTo>
                              <a:lnTo>
                                <a:pt x="1220" y="1534"/>
                              </a:lnTo>
                              <a:lnTo>
                                <a:pt x="1064" y="1402"/>
                              </a:lnTo>
                              <a:lnTo>
                                <a:pt x="915" y="1258"/>
                              </a:lnTo>
                              <a:lnTo>
                                <a:pt x="765" y="1115"/>
                              </a:lnTo>
                              <a:lnTo>
                                <a:pt x="628" y="959"/>
                              </a:lnTo>
                              <a:lnTo>
                                <a:pt x="496" y="803"/>
                              </a:lnTo>
                              <a:lnTo>
                                <a:pt x="377" y="647"/>
                              </a:lnTo>
                              <a:lnTo>
                                <a:pt x="269" y="485"/>
                              </a:lnTo>
                              <a:lnTo>
                                <a:pt x="167" y="323"/>
                              </a:lnTo>
                              <a:lnTo>
                                <a:pt x="78" y="161"/>
                              </a:lnTo>
                              <a:lnTo>
                                <a:pt x="0" y="0"/>
                              </a:lnTo>
                              <a:lnTo>
                                <a:pt x="0" y="12"/>
                              </a:lnTo>
                              <a:lnTo>
                                <a:pt x="78" y="173"/>
                              </a:lnTo>
                              <a:lnTo>
                                <a:pt x="167" y="335"/>
                              </a:lnTo>
                              <a:lnTo>
                                <a:pt x="269" y="491"/>
                              </a:lnTo>
                              <a:lnTo>
                                <a:pt x="377" y="653"/>
                              </a:lnTo>
                              <a:lnTo>
                                <a:pt x="496" y="809"/>
                              </a:lnTo>
                              <a:lnTo>
                                <a:pt x="628" y="965"/>
                              </a:lnTo>
                              <a:lnTo>
                                <a:pt x="765" y="1121"/>
                              </a:lnTo>
                              <a:lnTo>
                                <a:pt x="909" y="1264"/>
                              </a:lnTo>
                              <a:lnTo>
                                <a:pt x="909" y="1264"/>
                              </a:lnTo>
                              <a:close/>
                            </a:path>
                          </a:pathLst>
                        </a:custGeom>
                        <a:solidFill>
                          <a:schemeClr val="accent2"/>
                        </a:solidFill>
                        <a:ln w="9525">
                          <a:solidFill>
                            <a:schemeClr val="accent2"/>
                          </a:solidFill>
                          <a:round/>
                          <a:headEnd/>
                          <a:tailEnd/>
                        </a:ln>
                      </p:spPr>
                      <p:txBody>
                        <a:bodyPr/>
                        <a:lstStyle/>
                        <a:p>
                          <a:endParaRPr lang="en-US"/>
                        </a:p>
                      </p:txBody>
                    </p:sp>
                    <p:grpSp>
                      <p:nvGrpSpPr>
                        <p:cNvPr id="452659" name="Group 51"/>
                        <p:cNvGrpSpPr>
                          <a:grpSpLocks/>
                        </p:cNvGrpSpPr>
                        <p:nvPr userDrawn="1"/>
                      </p:nvGrpSpPr>
                      <p:grpSpPr bwMode="auto">
                        <a:xfrm>
                          <a:off x="0" y="1812"/>
                          <a:ext cx="3672" cy="2049"/>
                          <a:chOff x="5" y="1816"/>
                          <a:chExt cx="3672" cy="2049"/>
                        </a:xfrm>
                      </p:grpSpPr>
                      <p:sp>
                        <p:nvSpPr>
                          <p:cNvPr id="452660" name="Oval 52"/>
                          <p:cNvSpPr>
                            <a:spLocks noChangeArrowheads="1"/>
                          </p:cNvSpPr>
                          <p:nvPr userDrawn="1"/>
                        </p:nvSpPr>
                        <p:spPr bwMode="hidden">
                          <a:xfrm rot="-2819839">
                            <a:off x="1544" y="2872"/>
                            <a:ext cx="161" cy="280"/>
                          </a:xfrm>
                          <a:prstGeom prst="ellipse">
                            <a:avLst/>
                          </a:prstGeom>
                          <a:noFill/>
                          <a:ln w="9525">
                            <a:solidFill>
                              <a:schemeClr val="accent2"/>
                            </a:solidFill>
                            <a:round/>
                            <a:headEnd/>
                            <a:tailEnd/>
                          </a:ln>
                          <a:effectLst/>
                        </p:spPr>
                        <p:txBody>
                          <a:bodyPr wrap="none" anchor="ctr"/>
                          <a:lstStyle/>
                          <a:p>
                            <a:endParaRPr lang="en-US"/>
                          </a:p>
                        </p:txBody>
                      </p:sp>
                      <p:sp>
                        <p:nvSpPr>
                          <p:cNvPr id="452661" name="Oval 53"/>
                          <p:cNvSpPr>
                            <a:spLocks noChangeArrowheads="1"/>
                          </p:cNvSpPr>
                          <p:nvPr userDrawn="1"/>
                        </p:nvSpPr>
                        <p:spPr bwMode="hidden">
                          <a:xfrm rot="-2819839">
                            <a:off x="1490" y="2750"/>
                            <a:ext cx="281" cy="503"/>
                          </a:xfrm>
                          <a:prstGeom prst="ellipse">
                            <a:avLst/>
                          </a:prstGeom>
                          <a:noFill/>
                          <a:ln w="9525">
                            <a:solidFill>
                              <a:schemeClr val="accent2"/>
                            </a:solidFill>
                            <a:round/>
                            <a:headEnd/>
                            <a:tailEnd/>
                          </a:ln>
                          <a:effectLst/>
                        </p:spPr>
                        <p:txBody>
                          <a:bodyPr wrap="none" anchor="ctr"/>
                          <a:lstStyle/>
                          <a:p>
                            <a:endParaRPr lang="en-US"/>
                          </a:p>
                        </p:txBody>
                      </p:sp>
                      <p:sp>
                        <p:nvSpPr>
                          <p:cNvPr id="452662" name="Oval 54"/>
                          <p:cNvSpPr>
                            <a:spLocks noChangeArrowheads="1"/>
                          </p:cNvSpPr>
                          <p:nvPr userDrawn="1"/>
                        </p:nvSpPr>
                        <p:spPr bwMode="hidden">
                          <a:xfrm rot="-2819839">
                            <a:off x="1415" y="2563"/>
                            <a:ext cx="471" cy="813"/>
                          </a:xfrm>
                          <a:prstGeom prst="ellipse">
                            <a:avLst/>
                          </a:prstGeom>
                          <a:noFill/>
                          <a:ln w="9525">
                            <a:solidFill>
                              <a:schemeClr val="accent2"/>
                            </a:solidFill>
                            <a:round/>
                            <a:headEnd/>
                            <a:tailEnd/>
                          </a:ln>
                          <a:effectLst/>
                        </p:spPr>
                        <p:txBody>
                          <a:bodyPr wrap="none" anchor="ctr"/>
                          <a:lstStyle/>
                          <a:p>
                            <a:endParaRPr lang="en-US"/>
                          </a:p>
                        </p:txBody>
                      </p:sp>
                      <p:sp>
                        <p:nvSpPr>
                          <p:cNvPr id="452663" name="Oval 55"/>
                          <p:cNvSpPr>
                            <a:spLocks noChangeArrowheads="1"/>
                          </p:cNvSpPr>
                          <p:nvPr userDrawn="1"/>
                        </p:nvSpPr>
                        <p:spPr bwMode="hidden">
                          <a:xfrm rot="-2819839">
                            <a:off x="1357" y="2400"/>
                            <a:ext cx="623" cy="1129"/>
                          </a:xfrm>
                          <a:prstGeom prst="ellipse">
                            <a:avLst/>
                          </a:prstGeom>
                          <a:noFill/>
                          <a:ln w="9525">
                            <a:solidFill>
                              <a:schemeClr val="accent2"/>
                            </a:solidFill>
                            <a:round/>
                            <a:headEnd/>
                            <a:tailEnd/>
                          </a:ln>
                          <a:effectLst/>
                        </p:spPr>
                        <p:txBody>
                          <a:bodyPr wrap="none" anchor="ctr"/>
                          <a:lstStyle/>
                          <a:p>
                            <a:endParaRPr lang="en-US"/>
                          </a:p>
                        </p:txBody>
                      </p:sp>
                      <p:sp>
                        <p:nvSpPr>
                          <p:cNvPr id="452664" name="Oval 56"/>
                          <p:cNvSpPr>
                            <a:spLocks noChangeArrowheads="1"/>
                          </p:cNvSpPr>
                          <p:nvPr userDrawn="1"/>
                        </p:nvSpPr>
                        <p:spPr bwMode="hidden">
                          <a:xfrm rot="-2819839">
                            <a:off x="1295" y="2200"/>
                            <a:ext cx="786" cy="1467"/>
                          </a:xfrm>
                          <a:prstGeom prst="ellipse">
                            <a:avLst/>
                          </a:prstGeom>
                          <a:noFill/>
                          <a:ln w="9525">
                            <a:solidFill>
                              <a:schemeClr val="accent2"/>
                            </a:solidFill>
                            <a:round/>
                            <a:headEnd/>
                            <a:tailEnd/>
                          </a:ln>
                          <a:effectLst/>
                        </p:spPr>
                        <p:txBody>
                          <a:bodyPr wrap="none" anchor="ctr"/>
                          <a:lstStyle/>
                          <a:p>
                            <a:endParaRPr lang="en-US"/>
                          </a:p>
                        </p:txBody>
                      </p:sp>
                      <p:sp>
                        <p:nvSpPr>
                          <p:cNvPr id="452665" name="Oval 57"/>
                          <p:cNvSpPr>
                            <a:spLocks noChangeArrowheads="1"/>
                          </p:cNvSpPr>
                          <p:nvPr userDrawn="1"/>
                        </p:nvSpPr>
                        <p:spPr bwMode="hidden">
                          <a:xfrm rot="-2819839">
                            <a:off x="1238" y="2040"/>
                            <a:ext cx="972" cy="1779"/>
                          </a:xfrm>
                          <a:prstGeom prst="ellipse">
                            <a:avLst/>
                          </a:prstGeom>
                          <a:noFill/>
                          <a:ln w="9525">
                            <a:solidFill>
                              <a:schemeClr val="accent2"/>
                            </a:solidFill>
                            <a:round/>
                            <a:headEnd/>
                            <a:tailEnd/>
                          </a:ln>
                          <a:effectLst/>
                        </p:spPr>
                        <p:txBody>
                          <a:bodyPr wrap="none" anchor="ctr"/>
                          <a:lstStyle/>
                          <a:p>
                            <a:endParaRPr lang="en-US"/>
                          </a:p>
                        </p:txBody>
                      </p:sp>
                      <p:sp>
                        <p:nvSpPr>
                          <p:cNvPr id="452666" name="Oval 58"/>
                          <p:cNvSpPr>
                            <a:spLocks noChangeArrowheads="1"/>
                          </p:cNvSpPr>
                          <p:nvPr userDrawn="1"/>
                        </p:nvSpPr>
                        <p:spPr bwMode="hidden">
                          <a:xfrm rot="-2819839">
                            <a:off x="1155" y="1868"/>
                            <a:ext cx="1167" cy="2094"/>
                          </a:xfrm>
                          <a:prstGeom prst="ellipse">
                            <a:avLst/>
                          </a:prstGeom>
                          <a:noFill/>
                          <a:ln w="9525">
                            <a:solidFill>
                              <a:schemeClr val="accent2"/>
                            </a:solidFill>
                            <a:round/>
                            <a:headEnd/>
                            <a:tailEnd/>
                          </a:ln>
                          <a:effectLst/>
                        </p:spPr>
                        <p:txBody>
                          <a:bodyPr wrap="none" anchor="ctr"/>
                          <a:lstStyle/>
                          <a:p>
                            <a:endParaRPr lang="en-US"/>
                          </a:p>
                        </p:txBody>
                      </p:sp>
                      <p:sp>
                        <p:nvSpPr>
                          <p:cNvPr id="452667" name="Oval 59"/>
                          <p:cNvSpPr>
                            <a:spLocks noChangeArrowheads="1"/>
                          </p:cNvSpPr>
                          <p:nvPr userDrawn="1"/>
                        </p:nvSpPr>
                        <p:spPr bwMode="hidden">
                          <a:xfrm rot="-2819839">
                            <a:off x="1085" y="1698"/>
                            <a:ext cx="1346" cy="2398"/>
                          </a:xfrm>
                          <a:prstGeom prst="ellipse">
                            <a:avLst/>
                          </a:prstGeom>
                          <a:noFill/>
                          <a:ln w="9525">
                            <a:solidFill>
                              <a:schemeClr val="accent2"/>
                            </a:solidFill>
                            <a:round/>
                            <a:headEnd/>
                            <a:tailEnd/>
                          </a:ln>
                          <a:effectLst/>
                        </p:spPr>
                        <p:txBody>
                          <a:bodyPr wrap="none" anchor="ctr"/>
                          <a:lstStyle/>
                          <a:p>
                            <a:endParaRPr lang="en-US"/>
                          </a:p>
                        </p:txBody>
                      </p:sp>
                      <p:sp>
                        <p:nvSpPr>
                          <p:cNvPr id="452668" name="Oval 60"/>
                          <p:cNvSpPr>
                            <a:spLocks noChangeArrowheads="1"/>
                          </p:cNvSpPr>
                          <p:nvPr userDrawn="1"/>
                        </p:nvSpPr>
                        <p:spPr bwMode="hidden">
                          <a:xfrm rot="-2819839">
                            <a:off x="998" y="1539"/>
                            <a:ext cx="1563" cy="2696"/>
                          </a:xfrm>
                          <a:prstGeom prst="ellipse">
                            <a:avLst/>
                          </a:prstGeom>
                          <a:noFill/>
                          <a:ln w="9525">
                            <a:solidFill>
                              <a:schemeClr val="accent2"/>
                            </a:solidFill>
                            <a:round/>
                            <a:headEnd/>
                            <a:tailEnd/>
                          </a:ln>
                          <a:effectLst/>
                        </p:spPr>
                        <p:txBody>
                          <a:bodyPr wrap="none" anchor="ctr"/>
                          <a:lstStyle/>
                          <a:p>
                            <a:endParaRPr lang="en-US"/>
                          </a:p>
                        </p:txBody>
                      </p:sp>
                      <p:sp>
                        <p:nvSpPr>
                          <p:cNvPr id="452669" name="Oval 61"/>
                          <p:cNvSpPr>
                            <a:spLocks noChangeArrowheads="1"/>
                          </p:cNvSpPr>
                          <p:nvPr userDrawn="1"/>
                        </p:nvSpPr>
                        <p:spPr bwMode="hidden">
                          <a:xfrm rot="-2819839">
                            <a:off x="933" y="1360"/>
                            <a:ext cx="1711" cy="3016"/>
                          </a:xfrm>
                          <a:prstGeom prst="ellipse">
                            <a:avLst/>
                          </a:prstGeom>
                          <a:noFill/>
                          <a:ln w="9525">
                            <a:solidFill>
                              <a:schemeClr val="accent2"/>
                            </a:solidFill>
                            <a:round/>
                            <a:headEnd/>
                            <a:tailEnd/>
                          </a:ln>
                          <a:effectLst/>
                        </p:spPr>
                        <p:txBody>
                          <a:bodyPr wrap="none" anchor="ctr"/>
                          <a:lstStyle/>
                          <a:p>
                            <a:endParaRPr lang="en-US"/>
                          </a:p>
                        </p:txBody>
                      </p:sp>
                      <p:sp>
                        <p:nvSpPr>
                          <p:cNvPr id="452670" name="Oval 62"/>
                          <p:cNvSpPr>
                            <a:spLocks noChangeArrowheads="1"/>
                          </p:cNvSpPr>
                          <p:nvPr userDrawn="1"/>
                        </p:nvSpPr>
                        <p:spPr bwMode="hidden">
                          <a:xfrm rot="-2865139">
                            <a:off x="877" y="1187"/>
                            <a:ext cx="1880" cy="3345"/>
                          </a:xfrm>
                          <a:prstGeom prst="ellipse">
                            <a:avLst/>
                          </a:prstGeom>
                          <a:noFill/>
                          <a:ln w="9525">
                            <a:solidFill>
                              <a:schemeClr val="accent2"/>
                            </a:solidFill>
                            <a:round/>
                            <a:headEnd/>
                            <a:tailEnd/>
                          </a:ln>
                          <a:effectLst/>
                        </p:spPr>
                        <p:txBody>
                          <a:bodyPr wrap="none" anchor="ctr"/>
                          <a:lstStyle/>
                          <a:p>
                            <a:endParaRPr lang="en-US"/>
                          </a:p>
                        </p:txBody>
                      </p:sp>
                      <p:sp>
                        <p:nvSpPr>
                          <p:cNvPr id="452671" name="Oval 63"/>
                          <p:cNvSpPr>
                            <a:spLocks noChangeArrowheads="1"/>
                          </p:cNvSpPr>
                          <p:nvPr userDrawn="1"/>
                        </p:nvSpPr>
                        <p:spPr bwMode="hidden">
                          <a:xfrm rot="-2780025">
                            <a:off x="816" y="1005"/>
                            <a:ext cx="2049" cy="3672"/>
                          </a:xfrm>
                          <a:prstGeom prst="ellipse">
                            <a:avLst/>
                          </a:prstGeom>
                          <a:noFill/>
                          <a:ln w="9525">
                            <a:solidFill>
                              <a:schemeClr val="accent2"/>
                            </a:solidFill>
                            <a:round/>
                            <a:headEnd/>
                            <a:tailEnd/>
                          </a:ln>
                          <a:effectLst/>
                        </p:spPr>
                        <p:txBody>
                          <a:bodyPr wrap="none" anchor="ctr"/>
                          <a:lstStyle/>
                          <a:p>
                            <a:endParaRPr lang="en-US"/>
                          </a:p>
                        </p:txBody>
                      </p:sp>
                    </p:grpSp>
                    <p:sp>
                      <p:nvSpPr>
                        <p:cNvPr id="452672" name="Line 64"/>
                        <p:cNvSpPr>
                          <a:spLocks noChangeShapeType="1"/>
                        </p:cNvSpPr>
                        <p:nvPr userDrawn="1"/>
                      </p:nvSpPr>
                      <p:spPr bwMode="hidden">
                        <a:xfrm flipV="1">
                          <a:off x="1656" y="1164"/>
                          <a:ext cx="831" cy="1770"/>
                        </a:xfrm>
                        <a:prstGeom prst="line">
                          <a:avLst/>
                        </a:prstGeom>
                        <a:noFill/>
                        <a:ln w="9525">
                          <a:solidFill>
                            <a:schemeClr val="accent2"/>
                          </a:solidFill>
                          <a:round/>
                          <a:headEnd/>
                          <a:tailEnd/>
                        </a:ln>
                        <a:effectLst/>
                      </p:spPr>
                      <p:txBody>
                        <a:bodyPr/>
                        <a:lstStyle/>
                        <a:p>
                          <a:endParaRPr lang="en-US"/>
                        </a:p>
                      </p:txBody>
                    </p:sp>
                    <p:sp>
                      <p:nvSpPr>
                        <p:cNvPr id="452673" name="Line 65"/>
                        <p:cNvSpPr>
                          <a:spLocks noChangeShapeType="1"/>
                        </p:cNvSpPr>
                        <p:nvPr userDrawn="1"/>
                      </p:nvSpPr>
                      <p:spPr bwMode="hidden">
                        <a:xfrm rot="615780" flipV="1">
                          <a:off x="1811" y="1299"/>
                          <a:ext cx="819" cy="1726"/>
                        </a:xfrm>
                        <a:prstGeom prst="line">
                          <a:avLst/>
                        </a:prstGeom>
                        <a:noFill/>
                        <a:ln w="9525">
                          <a:solidFill>
                            <a:schemeClr val="accent2"/>
                          </a:solidFill>
                          <a:round/>
                          <a:headEnd/>
                          <a:tailEnd/>
                        </a:ln>
                        <a:effectLst/>
                      </p:spPr>
                      <p:txBody>
                        <a:bodyPr/>
                        <a:lstStyle/>
                        <a:p>
                          <a:endParaRPr lang="en-US"/>
                        </a:p>
                      </p:txBody>
                    </p:sp>
                    <p:sp>
                      <p:nvSpPr>
                        <p:cNvPr id="452674" name="Line 66"/>
                        <p:cNvSpPr>
                          <a:spLocks noChangeShapeType="1"/>
                        </p:cNvSpPr>
                        <p:nvPr userDrawn="1"/>
                      </p:nvSpPr>
                      <p:spPr bwMode="hidden">
                        <a:xfrm rot="1139441" flipV="1">
                          <a:off x="1963" y="1148"/>
                          <a:ext cx="383" cy="1895"/>
                        </a:xfrm>
                        <a:prstGeom prst="line">
                          <a:avLst/>
                        </a:prstGeom>
                        <a:noFill/>
                        <a:ln w="9525">
                          <a:solidFill>
                            <a:schemeClr val="accent2"/>
                          </a:solidFill>
                          <a:round/>
                          <a:headEnd/>
                          <a:tailEnd/>
                        </a:ln>
                        <a:effectLst/>
                      </p:spPr>
                      <p:txBody>
                        <a:bodyPr/>
                        <a:lstStyle/>
                        <a:p>
                          <a:endParaRPr lang="en-US"/>
                        </a:p>
                      </p:txBody>
                    </p:sp>
                    <p:sp>
                      <p:nvSpPr>
                        <p:cNvPr id="452675" name="Line 67"/>
                        <p:cNvSpPr>
                          <a:spLocks noChangeShapeType="1"/>
                        </p:cNvSpPr>
                        <p:nvPr userDrawn="1"/>
                      </p:nvSpPr>
                      <p:spPr bwMode="hidden">
                        <a:xfrm rot="1061104" flipV="1">
                          <a:off x="1921" y="1332"/>
                          <a:ext cx="744" cy="1766"/>
                        </a:xfrm>
                        <a:prstGeom prst="line">
                          <a:avLst/>
                        </a:prstGeom>
                        <a:noFill/>
                        <a:ln w="9525">
                          <a:solidFill>
                            <a:schemeClr val="accent2"/>
                          </a:solidFill>
                          <a:round/>
                          <a:headEnd/>
                          <a:tailEnd/>
                        </a:ln>
                        <a:effectLst/>
                      </p:spPr>
                      <p:txBody>
                        <a:bodyPr/>
                        <a:lstStyle/>
                        <a:p>
                          <a:endParaRPr lang="en-US"/>
                        </a:p>
                      </p:txBody>
                    </p:sp>
                    <p:sp>
                      <p:nvSpPr>
                        <p:cNvPr id="452676" name="Line 68"/>
                        <p:cNvSpPr>
                          <a:spLocks noChangeShapeType="1"/>
                        </p:cNvSpPr>
                        <p:nvPr userDrawn="1"/>
                      </p:nvSpPr>
                      <p:spPr bwMode="hidden">
                        <a:xfrm rot="2202167" flipV="1">
                          <a:off x="2217" y="1314"/>
                          <a:ext cx="311" cy="1917"/>
                        </a:xfrm>
                        <a:prstGeom prst="line">
                          <a:avLst/>
                        </a:prstGeom>
                        <a:noFill/>
                        <a:ln w="9525">
                          <a:solidFill>
                            <a:schemeClr val="accent2"/>
                          </a:solidFill>
                          <a:round/>
                          <a:headEnd/>
                          <a:tailEnd/>
                        </a:ln>
                        <a:effectLst/>
                      </p:spPr>
                      <p:txBody>
                        <a:bodyPr/>
                        <a:lstStyle/>
                        <a:p>
                          <a:endParaRPr lang="en-US"/>
                        </a:p>
                      </p:txBody>
                    </p:sp>
                    <p:sp>
                      <p:nvSpPr>
                        <p:cNvPr id="452677" name="Line 69"/>
                        <p:cNvSpPr>
                          <a:spLocks noChangeShapeType="1"/>
                        </p:cNvSpPr>
                        <p:nvPr userDrawn="1"/>
                      </p:nvSpPr>
                      <p:spPr bwMode="hidden">
                        <a:xfrm rot="1678521" flipV="1">
                          <a:off x="2039" y="1549"/>
                          <a:ext cx="895" cy="1722"/>
                        </a:xfrm>
                        <a:prstGeom prst="line">
                          <a:avLst/>
                        </a:prstGeom>
                        <a:noFill/>
                        <a:ln w="9525">
                          <a:solidFill>
                            <a:schemeClr val="accent2"/>
                          </a:solidFill>
                          <a:round/>
                          <a:headEnd/>
                          <a:tailEnd/>
                        </a:ln>
                        <a:effectLst/>
                      </p:spPr>
                      <p:txBody>
                        <a:bodyPr/>
                        <a:lstStyle/>
                        <a:p>
                          <a:endParaRPr lang="en-US"/>
                        </a:p>
                      </p:txBody>
                    </p:sp>
                    <p:sp>
                      <p:nvSpPr>
                        <p:cNvPr id="452678" name="Line 70"/>
                        <p:cNvSpPr>
                          <a:spLocks noChangeShapeType="1"/>
                        </p:cNvSpPr>
                        <p:nvPr userDrawn="1"/>
                      </p:nvSpPr>
                      <p:spPr bwMode="hidden">
                        <a:xfrm rot="1678521" flipV="1">
                          <a:off x="2024" y="1649"/>
                          <a:ext cx="1049" cy="1661"/>
                        </a:xfrm>
                        <a:prstGeom prst="line">
                          <a:avLst/>
                        </a:prstGeom>
                        <a:noFill/>
                        <a:ln w="9525">
                          <a:solidFill>
                            <a:schemeClr val="accent2"/>
                          </a:solidFill>
                          <a:round/>
                          <a:headEnd/>
                          <a:tailEnd/>
                        </a:ln>
                        <a:effectLst/>
                      </p:spPr>
                      <p:txBody>
                        <a:bodyPr/>
                        <a:lstStyle/>
                        <a:p>
                          <a:endParaRPr lang="en-US"/>
                        </a:p>
                      </p:txBody>
                    </p:sp>
                    <p:sp>
                      <p:nvSpPr>
                        <p:cNvPr id="452679" name="Line 71"/>
                        <p:cNvSpPr>
                          <a:spLocks noChangeShapeType="1"/>
                        </p:cNvSpPr>
                        <p:nvPr userDrawn="1"/>
                      </p:nvSpPr>
                      <p:spPr bwMode="hidden">
                        <a:xfrm rot="1678521" flipV="1">
                          <a:off x="1985" y="1876"/>
                          <a:ext cx="1357" cy="1516"/>
                        </a:xfrm>
                        <a:prstGeom prst="line">
                          <a:avLst/>
                        </a:prstGeom>
                        <a:noFill/>
                        <a:ln w="9525">
                          <a:solidFill>
                            <a:schemeClr val="accent2"/>
                          </a:solidFill>
                          <a:round/>
                          <a:headEnd/>
                          <a:tailEnd/>
                        </a:ln>
                        <a:effectLst/>
                      </p:spPr>
                      <p:txBody>
                        <a:bodyPr/>
                        <a:lstStyle/>
                        <a:p>
                          <a:endParaRPr lang="en-US"/>
                        </a:p>
                      </p:txBody>
                    </p:sp>
                    <p:sp>
                      <p:nvSpPr>
                        <p:cNvPr id="452680" name="Line 72"/>
                        <p:cNvSpPr>
                          <a:spLocks noChangeShapeType="1"/>
                        </p:cNvSpPr>
                        <p:nvPr userDrawn="1"/>
                      </p:nvSpPr>
                      <p:spPr bwMode="hidden">
                        <a:xfrm rot="1678521" flipV="1">
                          <a:off x="1936" y="2115"/>
                          <a:ext cx="1686" cy="1356"/>
                        </a:xfrm>
                        <a:prstGeom prst="line">
                          <a:avLst/>
                        </a:prstGeom>
                        <a:noFill/>
                        <a:ln w="9525">
                          <a:solidFill>
                            <a:schemeClr val="accent2"/>
                          </a:solidFill>
                          <a:round/>
                          <a:headEnd/>
                          <a:tailEnd/>
                        </a:ln>
                        <a:effectLst/>
                      </p:spPr>
                      <p:txBody>
                        <a:bodyPr/>
                        <a:lstStyle/>
                        <a:p>
                          <a:endParaRPr lang="en-US"/>
                        </a:p>
                      </p:txBody>
                    </p:sp>
                    <p:sp>
                      <p:nvSpPr>
                        <p:cNvPr id="452681" name="Line 73"/>
                        <p:cNvSpPr>
                          <a:spLocks noChangeShapeType="1"/>
                        </p:cNvSpPr>
                        <p:nvPr userDrawn="1"/>
                      </p:nvSpPr>
                      <p:spPr bwMode="hidden">
                        <a:xfrm rot="1678521" flipV="1">
                          <a:off x="1897" y="2287"/>
                          <a:ext cx="1880" cy="1225"/>
                        </a:xfrm>
                        <a:prstGeom prst="line">
                          <a:avLst/>
                        </a:prstGeom>
                        <a:noFill/>
                        <a:ln w="9525">
                          <a:solidFill>
                            <a:schemeClr val="accent2"/>
                          </a:solidFill>
                          <a:round/>
                          <a:headEnd/>
                          <a:tailEnd/>
                        </a:ln>
                        <a:effectLst/>
                      </p:spPr>
                      <p:txBody>
                        <a:bodyPr/>
                        <a:lstStyle/>
                        <a:p>
                          <a:endParaRPr lang="en-US"/>
                        </a:p>
                      </p:txBody>
                    </p:sp>
                    <p:sp>
                      <p:nvSpPr>
                        <p:cNvPr id="452682" name="Line 74"/>
                        <p:cNvSpPr>
                          <a:spLocks noChangeShapeType="1"/>
                        </p:cNvSpPr>
                        <p:nvPr userDrawn="1"/>
                      </p:nvSpPr>
                      <p:spPr bwMode="hidden">
                        <a:xfrm rot="1678521" flipV="1">
                          <a:off x="1855" y="2458"/>
                          <a:ext cx="2060" cy="1096"/>
                        </a:xfrm>
                        <a:prstGeom prst="line">
                          <a:avLst/>
                        </a:prstGeom>
                        <a:noFill/>
                        <a:ln w="9525">
                          <a:solidFill>
                            <a:schemeClr val="accent2"/>
                          </a:solidFill>
                          <a:round/>
                          <a:headEnd/>
                          <a:tailEnd/>
                        </a:ln>
                        <a:effectLst/>
                      </p:spPr>
                      <p:txBody>
                        <a:bodyPr/>
                        <a:lstStyle/>
                        <a:p>
                          <a:endParaRPr lang="en-US"/>
                        </a:p>
                      </p:txBody>
                    </p:sp>
                    <p:sp>
                      <p:nvSpPr>
                        <p:cNvPr id="452683" name="Line 75"/>
                        <p:cNvSpPr>
                          <a:spLocks noChangeShapeType="1"/>
                        </p:cNvSpPr>
                        <p:nvPr userDrawn="1"/>
                      </p:nvSpPr>
                      <p:spPr bwMode="hidden">
                        <a:xfrm rot="1678521" flipV="1">
                          <a:off x="1823" y="2640"/>
                          <a:ext cx="2224" cy="956"/>
                        </a:xfrm>
                        <a:prstGeom prst="line">
                          <a:avLst/>
                        </a:prstGeom>
                        <a:noFill/>
                        <a:ln w="9525">
                          <a:solidFill>
                            <a:schemeClr val="accent2"/>
                          </a:solidFill>
                          <a:round/>
                          <a:headEnd/>
                          <a:tailEnd/>
                        </a:ln>
                        <a:effectLst/>
                      </p:spPr>
                      <p:txBody>
                        <a:bodyPr/>
                        <a:lstStyle/>
                        <a:p>
                          <a:endParaRPr lang="en-US"/>
                        </a:p>
                      </p:txBody>
                    </p:sp>
                    <p:sp>
                      <p:nvSpPr>
                        <p:cNvPr id="452684" name="Line 76"/>
                        <p:cNvSpPr>
                          <a:spLocks noChangeShapeType="1"/>
                        </p:cNvSpPr>
                        <p:nvPr userDrawn="1"/>
                      </p:nvSpPr>
                      <p:spPr bwMode="hidden">
                        <a:xfrm rot="1678521" flipV="1">
                          <a:off x="1737" y="3059"/>
                          <a:ext cx="2520" cy="614"/>
                        </a:xfrm>
                        <a:prstGeom prst="line">
                          <a:avLst/>
                        </a:prstGeom>
                        <a:noFill/>
                        <a:ln w="9525">
                          <a:solidFill>
                            <a:schemeClr val="accent2"/>
                          </a:solidFill>
                          <a:round/>
                          <a:headEnd/>
                          <a:tailEnd/>
                        </a:ln>
                        <a:effectLst/>
                      </p:spPr>
                      <p:txBody>
                        <a:bodyPr/>
                        <a:lstStyle/>
                        <a:p>
                          <a:endParaRPr lang="en-US"/>
                        </a:p>
                      </p:txBody>
                    </p:sp>
                    <p:sp>
                      <p:nvSpPr>
                        <p:cNvPr id="452685" name="Line 77"/>
                        <p:cNvSpPr>
                          <a:spLocks noChangeShapeType="1"/>
                        </p:cNvSpPr>
                        <p:nvPr userDrawn="1"/>
                      </p:nvSpPr>
                      <p:spPr bwMode="hidden">
                        <a:xfrm rot="1678521">
                          <a:off x="1324" y="3150"/>
                          <a:ext cx="472" cy="1120"/>
                        </a:xfrm>
                        <a:prstGeom prst="line">
                          <a:avLst/>
                        </a:prstGeom>
                        <a:noFill/>
                        <a:ln w="9525">
                          <a:solidFill>
                            <a:schemeClr val="accent2"/>
                          </a:solidFill>
                          <a:round/>
                          <a:headEnd/>
                          <a:tailEnd/>
                        </a:ln>
                        <a:effectLst/>
                      </p:spPr>
                      <p:txBody>
                        <a:bodyPr/>
                        <a:lstStyle/>
                        <a:p>
                          <a:endParaRPr lang="en-US"/>
                        </a:p>
                      </p:txBody>
                    </p:sp>
                    <p:sp>
                      <p:nvSpPr>
                        <p:cNvPr id="452686" name="Line 78"/>
                        <p:cNvSpPr>
                          <a:spLocks noChangeShapeType="1"/>
                        </p:cNvSpPr>
                        <p:nvPr userDrawn="1"/>
                      </p:nvSpPr>
                      <p:spPr bwMode="hidden">
                        <a:xfrm rot="1678521" flipH="1">
                          <a:off x="1121" y="2961"/>
                          <a:ext cx="220" cy="1012"/>
                        </a:xfrm>
                        <a:prstGeom prst="line">
                          <a:avLst/>
                        </a:prstGeom>
                        <a:noFill/>
                        <a:ln w="9525">
                          <a:solidFill>
                            <a:schemeClr val="accent2"/>
                          </a:solidFill>
                          <a:round/>
                          <a:headEnd/>
                          <a:tailEnd/>
                        </a:ln>
                        <a:effectLst/>
                      </p:spPr>
                      <p:txBody>
                        <a:bodyPr/>
                        <a:lstStyle/>
                        <a:p>
                          <a:endParaRPr lang="en-US"/>
                        </a:p>
                      </p:txBody>
                    </p:sp>
                    <p:sp>
                      <p:nvSpPr>
                        <p:cNvPr id="452687" name="Line 79"/>
                        <p:cNvSpPr>
                          <a:spLocks noChangeShapeType="1"/>
                        </p:cNvSpPr>
                        <p:nvPr userDrawn="1"/>
                      </p:nvSpPr>
                      <p:spPr bwMode="hidden">
                        <a:xfrm rot="1678521" flipH="1">
                          <a:off x="1041" y="2935"/>
                          <a:ext cx="304" cy="990"/>
                        </a:xfrm>
                        <a:prstGeom prst="line">
                          <a:avLst/>
                        </a:prstGeom>
                        <a:noFill/>
                        <a:ln w="9525">
                          <a:solidFill>
                            <a:schemeClr val="accent2"/>
                          </a:solidFill>
                          <a:round/>
                          <a:headEnd/>
                          <a:tailEnd/>
                        </a:ln>
                        <a:effectLst/>
                      </p:spPr>
                      <p:txBody>
                        <a:bodyPr/>
                        <a:lstStyle/>
                        <a:p>
                          <a:endParaRPr lang="en-US"/>
                        </a:p>
                      </p:txBody>
                    </p:sp>
                    <p:sp>
                      <p:nvSpPr>
                        <p:cNvPr id="452688" name="Line 80"/>
                        <p:cNvSpPr>
                          <a:spLocks noChangeShapeType="1"/>
                        </p:cNvSpPr>
                        <p:nvPr userDrawn="1"/>
                      </p:nvSpPr>
                      <p:spPr bwMode="hidden">
                        <a:xfrm rot="1678521" flipH="1">
                          <a:off x="957" y="2910"/>
                          <a:ext cx="394" cy="971"/>
                        </a:xfrm>
                        <a:prstGeom prst="line">
                          <a:avLst/>
                        </a:prstGeom>
                        <a:noFill/>
                        <a:ln w="9525">
                          <a:solidFill>
                            <a:schemeClr val="accent2"/>
                          </a:solidFill>
                          <a:round/>
                          <a:headEnd/>
                          <a:tailEnd/>
                        </a:ln>
                        <a:effectLst/>
                      </p:spPr>
                      <p:txBody>
                        <a:bodyPr/>
                        <a:lstStyle/>
                        <a:p>
                          <a:endParaRPr lang="en-US"/>
                        </a:p>
                      </p:txBody>
                    </p:sp>
                    <p:sp>
                      <p:nvSpPr>
                        <p:cNvPr id="452689" name="Line 81"/>
                        <p:cNvSpPr>
                          <a:spLocks noChangeShapeType="1"/>
                        </p:cNvSpPr>
                        <p:nvPr userDrawn="1"/>
                      </p:nvSpPr>
                      <p:spPr bwMode="hidden">
                        <a:xfrm rot="1678521" flipH="1">
                          <a:off x="880" y="2885"/>
                          <a:ext cx="478" cy="943"/>
                        </a:xfrm>
                        <a:prstGeom prst="line">
                          <a:avLst/>
                        </a:prstGeom>
                        <a:noFill/>
                        <a:ln w="9525">
                          <a:solidFill>
                            <a:schemeClr val="accent2"/>
                          </a:solidFill>
                          <a:round/>
                          <a:headEnd/>
                          <a:tailEnd/>
                        </a:ln>
                        <a:effectLst/>
                      </p:spPr>
                      <p:txBody>
                        <a:bodyPr/>
                        <a:lstStyle/>
                        <a:p>
                          <a:endParaRPr lang="en-US"/>
                        </a:p>
                      </p:txBody>
                    </p:sp>
                    <p:sp>
                      <p:nvSpPr>
                        <p:cNvPr id="452690" name="Line 82"/>
                        <p:cNvSpPr>
                          <a:spLocks noChangeShapeType="1"/>
                        </p:cNvSpPr>
                        <p:nvPr userDrawn="1"/>
                      </p:nvSpPr>
                      <p:spPr bwMode="hidden">
                        <a:xfrm rot="1678521" flipH="1">
                          <a:off x="801" y="2863"/>
                          <a:ext cx="561" cy="910"/>
                        </a:xfrm>
                        <a:prstGeom prst="line">
                          <a:avLst/>
                        </a:prstGeom>
                        <a:noFill/>
                        <a:ln w="9525">
                          <a:solidFill>
                            <a:schemeClr val="accent2"/>
                          </a:solidFill>
                          <a:round/>
                          <a:headEnd/>
                          <a:tailEnd/>
                        </a:ln>
                        <a:effectLst/>
                      </p:spPr>
                      <p:txBody>
                        <a:bodyPr/>
                        <a:lstStyle/>
                        <a:p>
                          <a:endParaRPr lang="en-US"/>
                        </a:p>
                      </p:txBody>
                    </p:sp>
                    <p:sp>
                      <p:nvSpPr>
                        <p:cNvPr id="452691" name="Line 83"/>
                        <p:cNvSpPr>
                          <a:spLocks noChangeShapeType="1"/>
                        </p:cNvSpPr>
                        <p:nvPr userDrawn="1"/>
                      </p:nvSpPr>
                      <p:spPr bwMode="hidden">
                        <a:xfrm rot="1678521" flipH="1">
                          <a:off x="717" y="2836"/>
                          <a:ext cx="656" cy="878"/>
                        </a:xfrm>
                        <a:prstGeom prst="line">
                          <a:avLst/>
                        </a:prstGeom>
                        <a:noFill/>
                        <a:ln w="9525">
                          <a:solidFill>
                            <a:schemeClr val="accent2"/>
                          </a:solidFill>
                          <a:round/>
                          <a:headEnd/>
                          <a:tailEnd/>
                        </a:ln>
                        <a:effectLst/>
                      </p:spPr>
                      <p:txBody>
                        <a:bodyPr/>
                        <a:lstStyle/>
                        <a:p>
                          <a:endParaRPr lang="en-US"/>
                        </a:p>
                      </p:txBody>
                    </p:sp>
                    <p:sp>
                      <p:nvSpPr>
                        <p:cNvPr id="452692" name="Line 84"/>
                        <p:cNvSpPr>
                          <a:spLocks noChangeShapeType="1"/>
                        </p:cNvSpPr>
                        <p:nvPr userDrawn="1"/>
                      </p:nvSpPr>
                      <p:spPr bwMode="hidden">
                        <a:xfrm rot="1678521" flipH="1">
                          <a:off x="631" y="2810"/>
                          <a:ext cx="752" cy="842"/>
                        </a:xfrm>
                        <a:prstGeom prst="line">
                          <a:avLst/>
                        </a:prstGeom>
                        <a:noFill/>
                        <a:ln w="9525">
                          <a:solidFill>
                            <a:schemeClr val="accent2"/>
                          </a:solidFill>
                          <a:round/>
                          <a:headEnd/>
                          <a:tailEnd/>
                        </a:ln>
                        <a:effectLst/>
                      </p:spPr>
                      <p:txBody>
                        <a:bodyPr/>
                        <a:lstStyle/>
                        <a:p>
                          <a:endParaRPr lang="en-US"/>
                        </a:p>
                      </p:txBody>
                    </p:sp>
                    <p:sp>
                      <p:nvSpPr>
                        <p:cNvPr id="452693" name="Line 85"/>
                        <p:cNvSpPr>
                          <a:spLocks noChangeShapeType="1"/>
                        </p:cNvSpPr>
                        <p:nvPr userDrawn="1"/>
                      </p:nvSpPr>
                      <p:spPr bwMode="hidden">
                        <a:xfrm rot="1678521" flipH="1">
                          <a:off x="462" y="2758"/>
                          <a:ext cx="946" cy="751"/>
                        </a:xfrm>
                        <a:prstGeom prst="line">
                          <a:avLst/>
                        </a:prstGeom>
                        <a:noFill/>
                        <a:ln w="9525">
                          <a:solidFill>
                            <a:schemeClr val="accent2"/>
                          </a:solidFill>
                          <a:round/>
                          <a:headEnd/>
                          <a:tailEnd/>
                        </a:ln>
                        <a:effectLst/>
                      </p:spPr>
                      <p:txBody>
                        <a:bodyPr/>
                        <a:lstStyle/>
                        <a:p>
                          <a:endParaRPr lang="en-US"/>
                        </a:p>
                      </p:txBody>
                    </p:sp>
                    <p:sp>
                      <p:nvSpPr>
                        <p:cNvPr id="452694" name="Line 86"/>
                        <p:cNvSpPr>
                          <a:spLocks noChangeShapeType="1"/>
                        </p:cNvSpPr>
                        <p:nvPr userDrawn="1"/>
                      </p:nvSpPr>
                      <p:spPr bwMode="hidden">
                        <a:xfrm rot="1678521" flipH="1">
                          <a:off x="365" y="2729"/>
                          <a:ext cx="1058" cy="696"/>
                        </a:xfrm>
                        <a:prstGeom prst="line">
                          <a:avLst/>
                        </a:prstGeom>
                        <a:noFill/>
                        <a:ln w="9525">
                          <a:solidFill>
                            <a:schemeClr val="accent2"/>
                          </a:solidFill>
                          <a:round/>
                          <a:headEnd/>
                          <a:tailEnd/>
                        </a:ln>
                        <a:effectLst/>
                      </p:spPr>
                      <p:txBody>
                        <a:bodyPr/>
                        <a:lstStyle/>
                        <a:p>
                          <a:endParaRPr lang="en-US"/>
                        </a:p>
                      </p:txBody>
                    </p:sp>
                    <p:sp>
                      <p:nvSpPr>
                        <p:cNvPr id="452695" name="Line 87"/>
                        <p:cNvSpPr>
                          <a:spLocks noChangeShapeType="1"/>
                        </p:cNvSpPr>
                        <p:nvPr userDrawn="1"/>
                      </p:nvSpPr>
                      <p:spPr bwMode="hidden">
                        <a:xfrm rot="1678521" flipH="1">
                          <a:off x="265" y="2697"/>
                          <a:ext cx="1174" cy="636"/>
                        </a:xfrm>
                        <a:prstGeom prst="line">
                          <a:avLst/>
                        </a:prstGeom>
                        <a:noFill/>
                        <a:ln w="9525">
                          <a:solidFill>
                            <a:schemeClr val="accent2"/>
                          </a:solidFill>
                          <a:round/>
                          <a:headEnd/>
                          <a:tailEnd/>
                        </a:ln>
                        <a:effectLst/>
                      </p:spPr>
                      <p:txBody>
                        <a:bodyPr/>
                        <a:lstStyle/>
                        <a:p>
                          <a:endParaRPr lang="en-US"/>
                        </a:p>
                      </p:txBody>
                    </p:sp>
                    <p:sp>
                      <p:nvSpPr>
                        <p:cNvPr id="452696" name="Line 88"/>
                        <p:cNvSpPr>
                          <a:spLocks noChangeShapeType="1"/>
                        </p:cNvSpPr>
                        <p:nvPr userDrawn="1"/>
                      </p:nvSpPr>
                      <p:spPr bwMode="hidden">
                        <a:xfrm rot="1678521" flipH="1">
                          <a:off x="55" y="2632"/>
                          <a:ext cx="1431" cy="481"/>
                        </a:xfrm>
                        <a:prstGeom prst="line">
                          <a:avLst/>
                        </a:prstGeom>
                        <a:noFill/>
                        <a:ln w="9525">
                          <a:solidFill>
                            <a:schemeClr val="accent2"/>
                          </a:solidFill>
                          <a:round/>
                          <a:headEnd/>
                          <a:tailEnd/>
                        </a:ln>
                        <a:effectLst/>
                      </p:spPr>
                      <p:txBody>
                        <a:bodyPr/>
                        <a:lstStyle/>
                        <a:p>
                          <a:endParaRPr lang="en-US"/>
                        </a:p>
                      </p:txBody>
                    </p:sp>
                    <p:sp>
                      <p:nvSpPr>
                        <p:cNvPr id="452697" name="Line 89"/>
                        <p:cNvSpPr>
                          <a:spLocks noChangeShapeType="1"/>
                        </p:cNvSpPr>
                        <p:nvPr userDrawn="1"/>
                      </p:nvSpPr>
                      <p:spPr bwMode="hidden">
                        <a:xfrm rot="1678521" flipH="1">
                          <a:off x="-1" y="2607"/>
                          <a:ext cx="1513" cy="371"/>
                        </a:xfrm>
                        <a:prstGeom prst="line">
                          <a:avLst/>
                        </a:prstGeom>
                        <a:noFill/>
                        <a:ln w="9525">
                          <a:solidFill>
                            <a:schemeClr val="accent2"/>
                          </a:solidFill>
                          <a:round/>
                          <a:headEnd/>
                          <a:tailEnd/>
                        </a:ln>
                        <a:effectLst/>
                      </p:spPr>
                      <p:txBody>
                        <a:bodyPr/>
                        <a:lstStyle/>
                        <a:p>
                          <a:endParaRPr lang="en-US"/>
                        </a:p>
                      </p:txBody>
                    </p:sp>
                    <p:sp>
                      <p:nvSpPr>
                        <p:cNvPr id="452698" name="Line 90"/>
                        <p:cNvSpPr>
                          <a:spLocks noChangeShapeType="1"/>
                        </p:cNvSpPr>
                        <p:nvPr userDrawn="1"/>
                      </p:nvSpPr>
                      <p:spPr bwMode="hidden">
                        <a:xfrm rot="1678521" flipH="1">
                          <a:off x="-72" y="2570"/>
                          <a:ext cx="1648" cy="107"/>
                        </a:xfrm>
                        <a:prstGeom prst="line">
                          <a:avLst/>
                        </a:prstGeom>
                        <a:noFill/>
                        <a:ln w="9525">
                          <a:solidFill>
                            <a:schemeClr val="accent2"/>
                          </a:solidFill>
                          <a:round/>
                          <a:headEnd/>
                          <a:tailEnd/>
                        </a:ln>
                        <a:effectLst/>
                      </p:spPr>
                      <p:txBody>
                        <a:bodyPr/>
                        <a:lstStyle/>
                        <a:p>
                          <a:endParaRPr lang="en-US"/>
                        </a:p>
                      </p:txBody>
                    </p:sp>
                    <p:sp>
                      <p:nvSpPr>
                        <p:cNvPr id="452699" name="Line 91"/>
                        <p:cNvSpPr>
                          <a:spLocks noChangeShapeType="1"/>
                        </p:cNvSpPr>
                        <p:nvPr userDrawn="1"/>
                      </p:nvSpPr>
                      <p:spPr bwMode="hidden">
                        <a:xfrm rot="1678521" flipH="1" flipV="1">
                          <a:off x="-237" y="1095"/>
                          <a:ext cx="2219" cy="1364"/>
                        </a:xfrm>
                        <a:prstGeom prst="line">
                          <a:avLst/>
                        </a:prstGeom>
                        <a:noFill/>
                        <a:ln w="9525">
                          <a:solidFill>
                            <a:schemeClr val="accent2"/>
                          </a:solidFill>
                          <a:round/>
                          <a:headEnd/>
                          <a:tailEnd/>
                        </a:ln>
                        <a:effectLst/>
                      </p:spPr>
                      <p:txBody>
                        <a:bodyPr/>
                        <a:lstStyle/>
                        <a:p>
                          <a:endParaRPr lang="en-US"/>
                        </a:p>
                      </p:txBody>
                    </p:sp>
                    <p:sp>
                      <p:nvSpPr>
                        <p:cNvPr id="452700" name="Line 92"/>
                        <p:cNvSpPr>
                          <a:spLocks noChangeShapeType="1"/>
                        </p:cNvSpPr>
                        <p:nvPr userDrawn="1"/>
                      </p:nvSpPr>
                      <p:spPr bwMode="hidden">
                        <a:xfrm rot="1678521" flipH="1" flipV="1">
                          <a:off x="-43" y="962"/>
                          <a:ext cx="2071" cy="1541"/>
                        </a:xfrm>
                        <a:prstGeom prst="line">
                          <a:avLst/>
                        </a:prstGeom>
                        <a:noFill/>
                        <a:ln w="9525">
                          <a:solidFill>
                            <a:schemeClr val="accent2"/>
                          </a:solidFill>
                          <a:round/>
                          <a:headEnd/>
                          <a:tailEnd/>
                        </a:ln>
                        <a:effectLst/>
                      </p:spPr>
                      <p:txBody>
                        <a:bodyPr/>
                        <a:lstStyle/>
                        <a:p>
                          <a:endParaRPr lang="en-US"/>
                        </a:p>
                      </p:txBody>
                    </p:sp>
                    <p:sp>
                      <p:nvSpPr>
                        <p:cNvPr id="452701" name="Line 93"/>
                        <p:cNvSpPr>
                          <a:spLocks noChangeShapeType="1"/>
                        </p:cNvSpPr>
                        <p:nvPr userDrawn="1"/>
                      </p:nvSpPr>
                      <p:spPr bwMode="hidden">
                        <a:xfrm rot="1678521" flipH="1" flipV="1">
                          <a:off x="418" y="826"/>
                          <a:ext cx="1672" cy="1780"/>
                        </a:xfrm>
                        <a:prstGeom prst="line">
                          <a:avLst/>
                        </a:prstGeom>
                        <a:noFill/>
                        <a:ln w="9525">
                          <a:solidFill>
                            <a:schemeClr val="accent2"/>
                          </a:solidFill>
                          <a:round/>
                          <a:headEnd/>
                          <a:tailEnd/>
                        </a:ln>
                        <a:effectLst/>
                      </p:spPr>
                      <p:txBody>
                        <a:bodyPr/>
                        <a:lstStyle/>
                        <a:p>
                          <a:endParaRPr lang="en-US"/>
                        </a:p>
                      </p:txBody>
                    </p:sp>
                    <p:sp>
                      <p:nvSpPr>
                        <p:cNvPr id="452702" name="Line 94"/>
                        <p:cNvSpPr>
                          <a:spLocks noChangeShapeType="1"/>
                        </p:cNvSpPr>
                        <p:nvPr userDrawn="1"/>
                      </p:nvSpPr>
                      <p:spPr bwMode="hidden">
                        <a:xfrm rot="1678521" flipH="1" flipV="1">
                          <a:off x="634" y="808"/>
                          <a:ext cx="1473" cy="1852"/>
                        </a:xfrm>
                        <a:prstGeom prst="line">
                          <a:avLst/>
                        </a:prstGeom>
                        <a:noFill/>
                        <a:ln w="9525">
                          <a:solidFill>
                            <a:schemeClr val="accent2"/>
                          </a:solidFill>
                          <a:round/>
                          <a:headEnd/>
                          <a:tailEnd/>
                        </a:ln>
                        <a:effectLst/>
                      </p:spPr>
                      <p:txBody>
                        <a:bodyPr/>
                        <a:lstStyle/>
                        <a:p>
                          <a:endParaRPr lang="en-US"/>
                        </a:p>
                      </p:txBody>
                    </p:sp>
                    <p:sp>
                      <p:nvSpPr>
                        <p:cNvPr id="452703" name="Line 95"/>
                        <p:cNvSpPr>
                          <a:spLocks noChangeShapeType="1"/>
                        </p:cNvSpPr>
                        <p:nvPr userDrawn="1"/>
                      </p:nvSpPr>
                      <p:spPr bwMode="hidden">
                        <a:xfrm rot="1678521" flipH="1" flipV="1">
                          <a:off x="1094" y="827"/>
                          <a:ext cx="1030" cy="1945"/>
                        </a:xfrm>
                        <a:prstGeom prst="line">
                          <a:avLst/>
                        </a:prstGeom>
                        <a:noFill/>
                        <a:ln w="9525">
                          <a:solidFill>
                            <a:schemeClr val="accent2"/>
                          </a:solidFill>
                          <a:round/>
                          <a:headEnd/>
                          <a:tailEnd/>
                        </a:ln>
                        <a:effectLst/>
                      </p:spPr>
                      <p:txBody>
                        <a:bodyPr/>
                        <a:lstStyle/>
                        <a:p>
                          <a:endParaRPr lang="en-US"/>
                        </a:p>
                      </p:txBody>
                    </p:sp>
                    <p:sp>
                      <p:nvSpPr>
                        <p:cNvPr id="452704" name="Line 96"/>
                        <p:cNvSpPr>
                          <a:spLocks noChangeShapeType="1"/>
                        </p:cNvSpPr>
                        <p:nvPr userDrawn="1"/>
                      </p:nvSpPr>
                      <p:spPr bwMode="hidden">
                        <a:xfrm rot="1678521" flipH="1" flipV="1">
                          <a:off x="1302" y="857"/>
                          <a:ext cx="829" cy="1970"/>
                        </a:xfrm>
                        <a:prstGeom prst="line">
                          <a:avLst/>
                        </a:prstGeom>
                        <a:noFill/>
                        <a:ln w="9525">
                          <a:solidFill>
                            <a:schemeClr val="accent2"/>
                          </a:solidFill>
                          <a:round/>
                          <a:headEnd/>
                          <a:tailEnd/>
                        </a:ln>
                        <a:effectLst/>
                      </p:spPr>
                      <p:txBody>
                        <a:bodyPr/>
                        <a:lstStyle/>
                        <a:p>
                          <a:endParaRPr lang="en-US"/>
                        </a:p>
                      </p:txBody>
                    </p:sp>
                    <p:sp>
                      <p:nvSpPr>
                        <p:cNvPr id="452705" name="Line 97"/>
                        <p:cNvSpPr>
                          <a:spLocks noChangeShapeType="1"/>
                        </p:cNvSpPr>
                        <p:nvPr userDrawn="1"/>
                      </p:nvSpPr>
                      <p:spPr bwMode="hidden">
                        <a:xfrm rot="1678521" flipH="1" flipV="1">
                          <a:off x="1496" y="901"/>
                          <a:ext cx="633" cy="1978"/>
                        </a:xfrm>
                        <a:prstGeom prst="line">
                          <a:avLst/>
                        </a:prstGeom>
                        <a:noFill/>
                        <a:ln w="9525">
                          <a:solidFill>
                            <a:schemeClr val="accent2"/>
                          </a:solidFill>
                          <a:round/>
                          <a:headEnd/>
                          <a:tailEnd/>
                        </a:ln>
                        <a:effectLst/>
                      </p:spPr>
                      <p:txBody>
                        <a:bodyPr/>
                        <a:lstStyle/>
                        <a:p>
                          <a:endParaRPr lang="en-US"/>
                        </a:p>
                      </p:txBody>
                    </p:sp>
                    <p:sp>
                      <p:nvSpPr>
                        <p:cNvPr id="452706" name="Line 98"/>
                        <p:cNvSpPr>
                          <a:spLocks noChangeShapeType="1"/>
                        </p:cNvSpPr>
                        <p:nvPr userDrawn="1"/>
                      </p:nvSpPr>
                      <p:spPr bwMode="hidden">
                        <a:xfrm rot="1678521" flipH="1" flipV="1">
                          <a:off x="1679" y="952"/>
                          <a:ext cx="447" cy="1978"/>
                        </a:xfrm>
                        <a:prstGeom prst="line">
                          <a:avLst/>
                        </a:prstGeom>
                        <a:noFill/>
                        <a:ln w="9525">
                          <a:solidFill>
                            <a:schemeClr val="accent2"/>
                          </a:solidFill>
                          <a:round/>
                          <a:headEnd/>
                          <a:tailEnd/>
                        </a:ln>
                        <a:effectLst/>
                      </p:spPr>
                      <p:txBody>
                        <a:bodyPr/>
                        <a:lstStyle/>
                        <a:p>
                          <a:endParaRPr lang="en-US"/>
                        </a:p>
                      </p:txBody>
                    </p:sp>
                    <p:sp>
                      <p:nvSpPr>
                        <p:cNvPr id="452707" name="Line 99"/>
                        <p:cNvSpPr>
                          <a:spLocks noChangeShapeType="1"/>
                        </p:cNvSpPr>
                        <p:nvPr userDrawn="1"/>
                      </p:nvSpPr>
                      <p:spPr bwMode="hidden">
                        <a:xfrm rot="1678521" flipH="1" flipV="1">
                          <a:off x="1859" y="1013"/>
                          <a:ext cx="261" cy="1962"/>
                        </a:xfrm>
                        <a:prstGeom prst="line">
                          <a:avLst/>
                        </a:prstGeom>
                        <a:noFill/>
                        <a:ln w="9525">
                          <a:solidFill>
                            <a:schemeClr val="accent2"/>
                          </a:solidFill>
                          <a:round/>
                          <a:headEnd/>
                          <a:tailEnd/>
                        </a:ln>
                        <a:effectLst/>
                      </p:spPr>
                      <p:txBody>
                        <a:bodyPr/>
                        <a:lstStyle/>
                        <a:p>
                          <a:endParaRPr lang="en-US"/>
                        </a:p>
                      </p:txBody>
                    </p:sp>
                  </p:grpSp>
                </p:grpSp>
              </p:grpSp>
            </p:grpSp>
          </p:grpSp>
          <p:grpSp>
            <p:nvGrpSpPr>
              <p:cNvPr id="452708" name="Group 100"/>
              <p:cNvGrpSpPr>
                <a:grpSpLocks/>
              </p:cNvGrpSpPr>
              <p:nvPr userDrawn="1"/>
            </p:nvGrpSpPr>
            <p:grpSpPr bwMode="auto">
              <a:xfrm>
                <a:off x="402" y="1454"/>
                <a:ext cx="2787" cy="2866"/>
                <a:chOff x="2" y="1454"/>
                <a:chExt cx="2787" cy="2866"/>
              </a:xfrm>
            </p:grpSpPr>
            <p:sp>
              <p:nvSpPr>
                <p:cNvPr id="452709" name="Line 101"/>
                <p:cNvSpPr>
                  <a:spLocks noChangeShapeType="1"/>
                </p:cNvSpPr>
                <p:nvPr userDrawn="1"/>
              </p:nvSpPr>
              <p:spPr bwMode="hidden">
                <a:xfrm rot="1678521" flipV="1">
                  <a:off x="2057" y="1454"/>
                  <a:ext cx="732" cy="1778"/>
                </a:xfrm>
                <a:prstGeom prst="line">
                  <a:avLst/>
                </a:prstGeom>
                <a:noFill/>
                <a:ln w="9525">
                  <a:solidFill>
                    <a:schemeClr val="accent2"/>
                  </a:solidFill>
                  <a:round/>
                  <a:headEnd/>
                  <a:tailEnd/>
                </a:ln>
                <a:effectLst/>
              </p:spPr>
              <p:txBody>
                <a:bodyPr/>
                <a:lstStyle/>
                <a:p>
                  <a:endParaRPr lang="en-US"/>
                </a:p>
              </p:txBody>
            </p:sp>
            <p:sp>
              <p:nvSpPr>
                <p:cNvPr id="452710" name="Line 102"/>
                <p:cNvSpPr>
                  <a:spLocks noChangeShapeType="1"/>
                </p:cNvSpPr>
                <p:nvPr userDrawn="1"/>
              </p:nvSpPr>
              <p:spPr bwMode="hidden">
                <a:xfrm flipH="1" flipV="1">
                  <a:off x="870" y="3854"/>
                  <a:ext cx="223" cy="463"/>
                </a:xfrm>
                <a:prstGeom prst="line">
                  <a:avLst/>
                </a:prstGeom>
                <a:noFill/>
                <a:ln w="19050">
                  <a:solidFill>
                    <a:schemeClr val="accent2"/>
                  </a:solidFill>
                  <a:round/>
                  <a:headEnd/>
                  <a:tailEnd/>
                </a:ln>
                <a:effectLst/>
              </p:spPr>
              <p:txBody>
                <a:bodyPr/>
                <a:lstStyle/>
                <a:p>
                  <a:endParaRPr lang="en-US"/>
                </a:p>
              </p:txBody>
            </p:sp>
            <p:grpSp>
              <p:nvGrpSpPr>
                <p:cNvPr id="452711" name="Group 103"/>
                <p:cNvGrpSpPr>
                  <a:grpSpLocks/>
                </p:cNvGrpSpPr>
                <p:nvPr userDrawn="1"/>
              </p:nvGrpSpPr>
              <p:grpSpPr bwMode="auto">
                <a:xfrm>
                  <a:off x="2" y="2738"/>
                  <a:ext cx="1317" cy="1582"/>
                  <a:chOff x="2" y="2738"/>
                  <a:chExt cx="1317" cy="1582"/>
                </a:xfrm>
              </p:grpSpPr>
              <p:sp>
                <p:nvSpPr>
                  <p:cNvPr id="452712" name="Line 104"/>
                  <p:cNvSpPr>
                    <a:spLocks noChangeShapeType="1"/>
                  </p:cNvSpPr>
                  <p:nvPr userDrawn="1"/>
                </p:nvSpPr>
                <p:spPr bwMode="hidden">
                  <a:xfrm flipH="1">
                    <a:off x="697" y="3855"/>
                    <a:ext cx="173" cy="187"/>
                  </a:xfrm>
                  <a:prstGeom prst="line">
                    <a:avLst/>
                  </a:prstGeom>
                  <a:noFill/>
                  <a:ln w="19050">
                    <a:solidFill>
                      <a:schemeClr val="accent2"/>
                    </a:solidFill>
                    <a:round/>
                    <a:headEnd/>
                    <a:tailEnd/>
                  </a:ln>
                  <a:effectLst/>
                </p:spPr>
                <p:txBody>
                  <a:bodyPr/>
                  <a:lstStyle/>
                  <a:p>
                    <a:endParaRPr lang="en-US"/>
                  </a:p>
                </p:txBody>
              </p:sp>
              <p:sp>
                <p:nvSpPr>
                  <p:cNvPr id="452713" name="Freeform 105"/>
                  <p:cNvSpPr>
                    <a:spLocks/>
                  </p:cNvSpPr>
                  <p:nvPr userDrawn="1"/>
                </p:nvSpPr>
                <p:spPr bwMode="hidden">
                  <a:xfrm>
                    <a:off x="2" y="3218"/>
                    <a:ext cx="1006" cy="1102"/>
                  </a:xfrm>
                  <a:custGeom>
                    <a:avLst/>
                    <a:gdLst/>
                    <a:ahLst/>
                    <a:cxnLst>
                      <a:cxn ang="0">
                        <a:pos x="1006" y="1102"/>
                      </a:cxn>
                      <a:cxn ang="0">
                        <a:pos x="696" y="823"/>
                      </a:cxn>
                      <a:cxn ang="0">
                        <a:pos x="333" y="447"/>
                      </a:cxn>
                      <a:cxn ang="0">
                        <a:pos x="51" y="76"/>
                      </a:cxn>
                      <a:cxn ang="0">
                        <a:pos x="0" y="0"/>
                      </a:cxn>
                    </a:cxnLst>
                    <a:rect l="0" t="0" r="r" b="b"/>
                    <a:pathLst>
                      <a:path w="1006" h="1102">
                        <a:moveTo>
                          <a:pt x="1006" y="1102"/>
                        </a:moveTo>
                        <a:lnTo>
                          <a:pt x="696" y="823"/>
                        </a:lnTo>
                        <a:lnTo>
                          <a:pt x="333" y="447"/>
                        </a:lnTo>
                        <a:lnTo>
                          <a:pt x="51" y="76"/>
                        </a:lnTo>
                        <a:lnTo>
                          <a:pt x="0" y="0"/>
                        </a:lnTo>
                      </a:path>
                    </a:pathLst>
                  </a:custGeom>
                  <a:noFill/>
                  <a:ln w="19050" cmpd="sng">
                    <a:solidFill>
                      <a:schemeClr val="accent2"/>
                    </a:solidFill>
                    <a:round/>
                    <a:headEnd type="none" w="med" len="med"/>
                    <a:tailEnd type="none" w="med" len="med"/>
                  </a:ln>
                  <a:effectLst/>
                </p:spPr>
                <p:txBody>
                  <a:bodyPr/>
                  <a:lstStyle/>
                  <a:p>
                    <a:endParaRPr lang="en-US"/>
                  </a:p>
                </p:txBody>
              </p:sp>
              <p:sp>
                <p:nvSpPr>
                  <p:cNvPr id="452714" name="Line 106"/>
                  <p:cNvSpPr>
                    <a:spLocks noChangeShapeType="1"/>
                  </p:cNvSpPr>
                  <p:nvPr userDrawn="1"/>
                </p:nvSpPr>
                <p:spPr bwMode="hidden">
                  <a:xfrm flipH="1">
                    <a:off x="1242" y="4231"/>
                    <a:ext cx="77" cy="88"/>
                  </a:xfrm>
                  <a:prstGeom prst="line">
                    <a:avLst/>
                  </a:prstGeom>
                  <a:noFill/>
                  <a:ln w="19050">
                    <a:solidFill>
                      <a:schemeClr val="accent2"/>
                    </a:solidFill>
                    <a:round/>
                    <a:headEnd/>
                    <a:tailEnd/>
                  </a:ln>
                  <a:effectLst/>
                </p:spPr>
                <p:txBody>
                  <a:bodyPr/>
                  <a:lstStyle/>
                  <a:p>
                    <a:endParaRPr lang="en-US"/>
                  </a:p>
                </p:txBody>
              </p:sp>
              <p:sp>
                <p:nvSpPr>
                  <p:cNvPr id="452715" name="Line 107"/>
                  <p:cNvSpPr>
                    <a:spLocks noChangeShapeType="1"/>
                  </p:cNvSpPr>
                  <p:nvPr userDrawn="1"/>
                </p:nvSpPr>
                <p:spPr bwMode="hidden">
                  <a:xfrm flipH="1" flipV="1">
                    <a:off x="340" y="3668"/>
                    <a:ext cx="532" cy="185"/>
                  </a:xfrm>
                  <a:prstGeom prst="line">
                    <a:avLst/>
                  </a:prstGeom>
                  <a:noFill/>
                  <a:ln w="19050">
                    <a:solidFill>
                      <a:schemeClr val="accent2"/>
                    </a:solidFill>
                    <a:round/>
                    <a:headEnd/>
                    <a:tailEnd/>
                  </a:ln>
                  <a:effectLst/>
                </p:spPr>
                <p:txBody>
                  <a:bodyPr/>
                  <a:lstStyle/>
                  <a:p>
                    <a:endParaRPr lang="en-US"/>
                  </a:p>
                </p:txBody>
              </p:sp>
              <p:sp>
                <p:nvSpPr>
                  <p:cNvPr id="452716" name="Line 108"/>
                  <p:cNvSpPr>
                    <a:spLocks noChangeShapeType="1"/>
                  </p:cNvSpPr>
                  <p:nvPr userDrawn="1"/>
                </p:nvSpPr>
                <p:spPr bwMode="hidden">
                  <a:xfrm flipH="1" flipV="1">
                    <a:off x="237" y="3101"/>
                    <a:ext cx="101" cy="567"/>
                  </a:xfrm>
                  <a:prstGeom prst="line">
                    <a:avLst/>
                  </a:prstGeom>
                  <a:noFill/>
                  <a:ln w="19050">
                    <a:solidFill>
                      <a:schemeClr val="accent2"/>
                    </a:solidFill>
                    <a:round/>
                    <a:headEnd/>
                    <a:tailEnd/>
                  </a:ln>
                  <a:effectLst/>
                </p:spPr>
                <p:txBody>
                  <a:bodyPr/>
                  <a:lstStyle/>
                  <a:p>
                    <a:endParaRPr lang="en-US"/>
                  </a:p>
                </p:txBody>
              </p:sp>
              <p:sp>
                <p:nvSpPr>
                  <p:cNvPr id="452717" name="Line 109"/>
                  <p:cNvSpPr>
                    <a:spLocks noChangeShapeType="1"/>
                  </p:cNvSpPr>
                  <p:nvPr userDrawn="1"/>
                </p:nvSpPr>
                <p:spPr bwMode="hidden">
                  <a:xfrm flipH="1" flipV="1">
                    <a:off x="2" y="3009"/>
                    <a:ext cx="235" cy="92"/>
                  </a:xfrm>
                  <a:prstGeom prst="line">
                    <a:avLst/>
                  </a:prstGeom>
                  <a:noFill/>
                  <a:ln w="19050">
                    <a:solidFill>
                      <a:schemeClr val="accent2"/>
                    </a:solidFill>
                    <a:round/>
                    <a:headEnd/>
                    <a:tailEnd/>
                  </a:ln>
                  <a:effectLst/>
                </p:spPr>
                <p:txBody>
                  <a:bodyPr/>
                  <a:lstStyle/>
                  <a:p>
                    <a:endParaRPr lang="en-US"/>
                  </a:p>
                </p:txBody>
              </p:sp>
              <p:sp>
                <p:nvSpPr>
                  <p:cNvPr id="452718" name="Line 110"/>
                  <p:cNvSpPr>
                    <a:spLocks noChangeShapeType="1"/>
                  </p:cNvSpPr>
                  <p:nvPr userDrawn="1"/>
                </p:nvSpPr>
                <p:spPr bwMode="hidden">
                  <a:xfrm flipV="1">
                    <a:off x="54" y="3101"/>
                    <a:ext cx="182" cy="194"/>
                  </a:xfrm>
                  <a:prstGeom prst="line">
                    <a:avLst/>
                  </a:prstGeom>
                  <a:noFill/>
                  <a:ln w="19050">
                    <a:solidFill>
                      <a:schemeClr val="accent2"/>
                    </a:solidFill>
                    <a:round/>
                    <a:headEnd/>
                    <a:tailEnd/>
                  </a:ln>
                  <a:effectLst/>
                </p:spPr>
                <p:txBody>
                  <a:bodyPr/>
                  <a:lstStyle/>
                  <a:p>
                    <a:endParaRPr lang="en-US"/>
                  </a:p>
                </p:txBody>
              </p:sp>
              <p:sp>
                <p:nvSpPr>
                  <p:cNvPr id="452719" name="Line 111"/>
                  <p:cNvSpPr>
                    <a:spLocks noChangeShapeType="1"/>
                  </p:cNvSpPr>
                  <p:nvPr userDrawn="1"/>
                </p:nvSpPr>
                <p:spPr bwMode="hidden">
                  <a:xfrm flipH="1">
                    <a:off x="336" y="3476"/>
                    <a:ext cx="176" cy="192"/>
                  </a:xfrm>
                  <a:prstGeom prst="line">
                    <a:avLst/>
                  </a:prstGeom>
                  <a:noFill/>
                  <a:ln w="19050">
                    <a:solidFill>
                      <a:schemeClr val="accent2"/>
                    </a:solidFill>
                    <a:round/>
                    <a:headEnd/>
                    <a:tailEnd/>
                  </a:ln>
                  <a:effectLst/>
                </p:spPr>
                <p:txBody>
                  <a:bodyPr/>
                  <a:lstStyle/>
                  <a:p>
                    <a:endParaRPr lang="en-US"/>
                  </a:p>
                </p:txBody>
              </p:sp>
              <p:sp>
                <p:nvSpPr>
                  <p:cNvPr id="452720" name="Line 112"/>
                  <p:cNvSpPr>
                    <a:spLocks noChangeShapeType="1"/>
                  </p:cNvSpPr>
                  <p:nvPr userDrawn="1"/>
                </p:nvSpPr>
                <p:spPr bwMode="hidden">
                  <a:xfrm flipV="1">
                    <a:off x="3" y="2738"/>
                    <a:ext cx="14" cy="23"/>
                  </a:xfrm>
                  <a:prstGeom prst="line">
                    <a:avLst/>
                  </a:prstGeom>
                  <a:noFill/>
                  <a:ln w="19050">
                    <a:solidFill>
                      <a:schemeClr val="accent2"/>
                    </a:solidFill>
                    <a:round/>
                    <a:headEnd/>
                    <a:tailEnd/>
                  </a:ln>
                  <a:effectLst/>
                </p:spPr>
                <p:txBody>
                  <a:bodyPr/>
                  <a:lstStyle/>
                  <a:p>
                    <a:endParaRPr lang="en-US"/>
                  </a:p>
                </p:txBody>
              </p:sp>
            </p:grpSp>
          </p:grpSp>
        </p:grpSp>
        <p:grpSp>
          <p:nvGrpSpPr>
            <p:cNvPr id="452721" name="Group 113"/>
            <p:cNvGrpSpPr>
              <a:grpSpLocks/>
            </p:cNvGrpSpPr>
            <p:nvPr userDrawn="1"/>
          </p:nvGrpSpPr>
          <p:grpSpPr bwMode="auto">
            <a:xfrm>
              <a:off x="16" y="1326"/>
              <a:ext cx="3325" cy="2948"/>
              <a:chOff x="16" y="1326"/>
              <a:chExt cx="3325" cy="2948"/>
            </a:xfrm>
          </p:grpSpPr>
          <p:sp>
            <p:nvSpPr>
              <p:cNvPr id="452722" name="Freeform 114"/>
              <p:cNvSpPr>
                <a:spLocks/>
              </p:cNvSpPr>
              <p:nvPr/>
            </p:nvSpPr>
            <p:spPr bwMode="hidden">
              <a:xfrm>
                <a:off x="16" y="2656"/>
                <a:ext cx="1440" cy="1618"/>
              </a:xfrm>
              <a:custGeom>
                <a:avLst/>
                <a:gdLst/>
                <a:ahLst/>
                <a:cxnLst>
                  <a:cxn ang="0">
                    <a:pos x="873" y="1150"/>
                  </a:cxn>
                  <a:cxn ang="0">
                    <a:pos x="741" y="1019"/>
                  </a:cxn>
                  <a:cxn ang="0">
                    <a:pos x="610" y="875"/>
                  </a:cxn>
                  <a:cxn ang="0">
                    <a:pos x="490" y="737"/>
                  </a:cxn>
                  <a:cxn ang="0">
                    <a:pos x="377" y="593"/>
                  </a:cxn>
                  <a:cxn ang="0">
                    <a:pos x="275" y="443"/>
                  </a:cxn>
                  <a:cxn ang="0">
                    <a:pos x="173" y="299"/>
                  </a:cxn>
                  <a:cxn ang="0">
                    <a:pos x="84" y="149"/>
                  </a:cxn>
                  <a:cxn ang="0">
                    <a:pos x="0" y="0"/>
                  </a:cxn>
                  <a:cxn ang="0">
                    <a:pos x="0" y="11"/>
                  </a:cxn>
                  <a:cxn ang="0">
                    <a:pos x="84" y="155"/>
                  </a:cxn>
                  <a:cxn ang="0">
                    <a:pos x="173" y="305"/>
                  </a:cxn>
                  <a:cxn ang="0">
                    <a:pos x="269" y="449"/>
                  </a:cxn>
                  <a:cxn ang="0">
                    <a:pos x="377" y="593"/>
                  </a:cxn>
                  <a:cxn ang="0">
                    <a:pos x="490" y="737"/>
                  </a:cxn>
                  <a:cxn ang="0">
                    <a:pos x="610" y="881"/>
                  </a:cxn>
                  <a:cxn ang="0">
                    <a:pos x="735" y="1019"/>
                  </a:cxn>
                  <a:cxn ang="0">
                    <a:pos x="873" y="1150"/>
                  </a:cxn>
                  <a:cxn ang="0">
                    <a:pos x="1010" y="1276"/>
                  </a:cxn>
                  <a:cxn ang="0">
                    <a:pos x="1148" y="1396"/>
                  </a:cxn>
                  <a:cxn ang="0">
                    <a:pos x="1286" y="1510"/>
                  </a:cxn>
                  <a:cxn ang="0">
                    <a:pos x="1429" y="1618"/>
                  </a:cxn>
                  <a:cxn ang="0">
                    <a:pos x="1435" y="1618"/>
                  </a:cxn>
                  <a:cxn ang="0">
                    <a:pos x="1292" y="1510"/>
                  </a:cxn>
                  <a:cxn ang="0">
                    <a:pos x="1154" y="1396"/>
                  </a:cxn>
                  <a:cxn ang="0">
                    <a:pos x="1010" y="1276"/>
                  </a:cxn>
                  <a:cxn ang="0">
                    <a:pos x="873" y="1150"/>
                  </a:cxn>
                  <a:cxn ang="0">
                    <a:pos x="873" y="1150"/>
                  </a:cxn>
                </a:cxnLst>
                <a:rect l="0" t="0" r="r" b="b"/>
                <a:pathLst>
                  <a:path w="1435" h="1618">
                    <a:moveTo>
                      <a:pt x="873" y="1150"/>
                    </a:moveTo>
                    <a:lnTo>
                      <a:pt x="741" y="1019"/>
                    </a:lnTo>
                    <a:lnTo>
                      <a:pt x="610" y="875"/>
                    </a:lnTo>
                    <a:lnTo>
                      <a:pt x="490" y="737"/>
                    </a:lnTo>
                    <a:lnTo>
                      <a:pt x="377" y="593"/>
                    </a:lnTo>
                    <a:lnTo>
                      <a:pt x="275" y="443"/>
                    </a:lnTo>
                    <a:lnTo>
                      <a:pt x="173" y="299"/>
                    </a:lnTo>
                    <a:lnTo>
                      <a:pt x="84" y="149"/>
                    </a:lnTo>
                    <a:lnTo>
                      <a:pt x="0" y="0"/>
                    </a:lnTo>
                    <a:lnTo>
                      <a:pt x="0" y="11"/>
                    </a:lnTo>
                    <a:lnTo>
                      <a:pt x="84" y="155"/>
                    </a:lnTo>
                    <a:lnTo>
                      <a:pt x="173" y="305"/>
                    </a:lnTo>
                    <a:lnTo>
                      <a:pt x="269" y="449"/>
                    </a:lnTo>
                    <a:lnTo>
                      <a:pt x="377" y="593"/>
                    </a:lnTo>
                    <a:lnTo>
                      <a:pt x="490" y="737"/>
                    </a:lnTo>
                    <a:lnTo>
                      <a:pt x="610" y="881"/>
                    </a:lnTo>
                    <a:lnTo>
                      <a:pt x="735" y="1019"/>
                    </a:lnTo>
                    <a:lnTo>
                      <a:pt x="873" y="1150"/>
                    </a:lnTo>
                    <a:lnTo>
                      <a:pt x="1010" y="1276"/>
                    </a:lnTo>
                    <a:lnTo>
                      <a:pt x="1148" y="1396"/>
                    </a:lnTo>
                    <a:lnTo>
                      <a:pt x="1286" y="1510"/>
                    </a:lnTo>
                    <a:lnTo>
                      <a:pt x="1429" y="1618"/>
                    </a:lnTo>
                    <a:lnTo>
                      <a:pt x="1435" y="1618"/>
                    </a:lnTo>
                    <a:lnTo>
                      <a:pt x="1292" y="1510"/>
                    </a:lnTo>
                    <a:lnTo>
                      <a:pt x="1154" y="1396"/>
                    </a:lnTo>
                    <a:lnTo>
                      <a:pt x="1010" y="1276"/>
                    </a:lnTo>
                    <a:lnTo>
                      <a:pt x="873" y="1150"/>
                    </a:lnTo>
                    <a:lnTo>
                      <a:pt x="873" y="1150"/>
                    </a:lnTo>
                    <a:close/>
                  </a:path>
                </a:pathLst>
              </a:custGeom>
              <a:solidFill>
                <a:schemeClr val="accent2"/>
              </a:solidFill>
              <a:ln w="9525">
                <a:noFill/>
                <a:round/>
                <a:headEnd/>
                <a:tailEnd/>
              </a:ln>
            </p:spPr>
            <p:txBody>
              <a:bodyPr/>
              <a:lstStyle/>
              <a:p>
                <a:endParaRPr lang="en-US"/>
              </a:p>
            </p:txBody>
          </p:sp>
          <p:sp>
            <p:nvSpPr>
              <p:cNvPr id="452723" name="Freeform 115"/>
              <p:cNvSpPr>
                <a:spLocks/>
              </p:cNvSpPr>
              <p:nvPr/>
            </p:nvSpPr>
            <p:spPr bwMode="hidden">
              <a:xfrm>
                <a:off x="16" y="2260"/>
                <a:ext cx="1673" cy="2014"/>
              </a:xfrm>
              <a:custGeom>
                <a:avLst/>
                <a:gdLst/>
                <a:ahLst/>
                <a:cxnLst>
                  <a:cxn ang="0">
                    <a:pos x="957" y="1463"/>
                  </a:cxn>
                  <a:cxn ang="0">
                    <a:pos x="789" y="1289"/>
                  </a:cxn>
                  <a:cxn ang="0">
                    <a:pos x="634" y="1115"/>
                  </a:cxn>
                  <a:cxn ang="0">
                    <a:pos x="490" y="929"/>
                  </a:cxn>
                  <a:cxn ang="0">
                    <a:pos x="365" y="743"/>
                  </a:cxn>
                  <a:cxn ang="0">
                    <a:pos x="251" y="557"/>
                  </a:cxn>
                  <a:cxn ang="0">
                    <a:pos x="149" y="372"/>
                  </a:cxn>
                  <a:cxn ang="0">
                    <a:pos x="66" y="186"/>
                  </a:cxn>
                  <a:cxn ang="0">
                    <a:pos x="0" y="0"/>
                  </a:cxn>
                  <a:cxn ang="0">
                    <a:pos x="0" y="12"/>
                  </a:cxn>
                  <a:cxn ang="0">
                    <a:pos x="66" y="198"/>
                  </a:cxn>
                  <a:cxn ang="0">
                    <a:pos x="149" y="384"/>
                  </a:cxn>
                  <a:cxn ang="0">
                    <a:pos x="251" y="569"/>
                  </a:cxn>
                  <a:cxn ang="0">
                    <a:pos x="365" y="755"/>
                  </a:cxn>
                  <a:cxn ang="0">
                    <a:pos x="490" y="935"/>
                  </a:cxn>
                  <a:cxn ang="0">
                    <a:pos x="634" y="1115"/>
                  </a:cxn>
                  <a:cxn ang="0">
                    <a:pos x="789" y="1295"/>
                  </a:cxn>
                  <a:cxn ang="0">
                    <a:pos x="957" y="1463"/>
                  </a:cxn>
                  <a:cxn ang="0">
                    <a:pos x="1130" y="1618"/>
                  </a:cxn>
                  <a:cxn ang="0">
                    <a:pos x="1303" y="1762"/>
                  </a:cxn>
                  <a:cxn ang="0">
                    <a:pos x="1483" y="1894"/>
                  </a:cxn>
                  <a:cxn ang="0">
                    <a:pos x="1662" y="2014"/>
                  </a:cxn>
                  <a:cxn ang="0">
                    <a:pos x="1668" y="2014"/>
                  </a:cxn>
                  <a:cxn ang="0">
                    <a:pos x="1483" y="1894"/>
                  </a:cxn>
                  <a:cxn ang="0">
                    <a:pos x="1303" y="1762"/>
                  </a:cxn>
                  <a:cxn ang="0">
                    <a:pos x="1130" y="1618"/>
                  </a:cxn>
                  <a:cxn ang="0">
                    <a:pos x="957" y="1463"/>
                  </a:cxn>
                  <a:cxn ang="0">
                    <a:pos x="957" y="1463"/>
                  </a:cxn>
                </a:cxnLst>
                <a:rect l="0" t="0" r="r" b="b"/>
                <a:pathLst>
                  <a:path w="1668" h="2014">
                    <a:moveTo>
                      <a:pt x="957" y="1463"/>
                    </a:moveTo>
                    <a:lnTo>
                      <a:pt x="789" y="1289"/>
                    </a:lnTo>
                    <a:lnTo>
                      <a:pt x="634" y="1115"/>
                    </a:lnTo>
                    <a:lnTo>
                      <a:pt x="490" y="929"/>
                    </a:lnTo>
                    <a:lnTo>
                      <a:pt x="365" y="743"/>
                    </a:lnTo>
                    <a:lnTo>
                      <a:pt x="251" y="557"/>
                    </a:lnTo>
                    <a:lnTo>
                      <a:pt x="149" y="372"/>
                    </a:lnTo>
                    <a:lnTo>
                      <a:pt x="66" y="186"/>
                    </a:lnTo>
                    <a:lnTo>
                      <a:pt x="0" y="0"/>
                    </a:lnTo>
                    <a:lnTo>
                      <a:pt x="0" y="12"/>
                    </a:lnTo>
                    <a:lnTo>
                      <a:pt x="66" y="198"/>
                    </a:lnTo>
                    <a:lnTo>
                      <a:pt x="149" y="384"/>
                    </a:lnTo>
                    <a:lnTo>
                      <a:pt x="251" y="569"/>
                    </a:lnTo>
                    <a:lnTo>
                      <a:pt x="365" y="755"/>
                    </a:lnTo>
                    <a:lnTo>
                      <a:pt x="490" y="935"/>
                    </a:lnTo>
                    <a:lnTo>
                      <a:pt x="634" y="1115"/>
                    </a:lnTo>
                    <a:lnTo>
                      <a:pt x="789" y="1295"/>
                    </a:lnTo>
                    <a:lnTo>
                      <a:pt x="957" y="1463"/>
                    </a:lnTo>
                    <a:lnTo>
                      <a:pt x="1130" y="1618"/>
                    </a:lnTo>
                    <a:lnTo>
                      <a:pt x="1303" y="1762"/>
                    </a:lnTo>
                    <a:lnTo>
                      <a:pt x="1483" y="1894"/>
                    </a:lnTo>
                    <a:lnTo>
                      <a:pt x="1662" y="2014"/>
                    </a:lnTo>
                    <a:lnTo>
                      <a:pt x="1668" y="2014"/>
                    </a:lnTo>
                    <a:lnTo>
                      <a:pt x="1483" y="1894"/>
                    </a:lnTo>
                    <a:lnTo>
                      <a:pt x="1303" y="1762"/>
                    </a:lnTo>
                    <a:lnTo>
                      <a:pt x="1130" y="1618"/>
                    </a:lnTo>
                    <a:lnTo>
                      <a:pt x="957" y="1463"/>
                    </a:lnTo>
                    <a:lnTo>
                      <a:pt x="957" y="1463"/>
                    </a:lnTo>
                    <a:close/>
                  </a:path>
                </a:pathLst>
              </a:custGeom>
              <a:solidFill>
                <a:schemeClr val="accent2"/>
              </a:solidFill>
              <a:ln w="9525">
                <a:noFill/>
                <a:round/>
                <a:headEnd/>
                <a:tailEnd/>
              </a:ln>
            </p:spPr>
            <p:txBody>
              <a:bodyPr/>
              <a:lstStyle/>
              <a:p>
                <a:endParaRPr lang="en-US"/>
              </a:p>
            </p:txBody>
          </p:sp>
          <p:sp>
            <p:nvSpPr>
              <p:cNvPr id="452724" name="Rectangle 116"/>
              <p:cNvSpPr>
                <a:spLocks noChangeArrowheads="1"/>
              </p:cNvSpPr>
              <p:nvPr/>
            </p:nvSpPr>
            <p:spPr bwMode="hidden">
              <a:xfrm rot="-2488720">
                <a:off x="1988" y="1919"/>
                <a:ext cx="1353" cy="17"/>
              </a:xfrm>
              <a:prstGeom prst="rect">
                <a:avLst/>
              </a:prstGeom>
              <a:solidFill>
                <a:schemeClr val="accent2"/>
              </a:solidFill>
              <a:ln w="9525">
                <a:noFill/>
                <a:miter lim="800000"/>
                <a:headEnd/>
                <a:tailEnd/>
              </a:ln>
              <a:effectLst/>
            </p:spPr>
            <p:txBody>
              <a:bodyPr wrap="none" anchor="ctr"/>
              <a:lstStyle/>
              <a:p>
                <a:endParaRPr lang="en-US"/>
              </a:p>
            </p:txBody>
          </p:sp>
          <p:sp>
            <p:nvSpPr>
              <p:cNvPr id="452725" name="Rectangle 117"/>
              <p:cNvSpPr>
                <a:spLocks noChangeArrowheads="1"/>
              </p:cNvSpPr>
              <p:nvPr/>
            </p:nvSpPr>
            <p:spPr bwMode="hidden">
              <a:xfrm rot="-5087790">
                <a:off x="1964" y="2613"/>
                <a:ext cx="2217" cy="17"/>
              </a:xfrm>
              <a:prstGeom prst="rect">
                <a:avLst/>
              </a:prstGeom>
              <a:solidFill>
                <a:schemeClr val="accent2"/>
              </a:solidFill>
              <a:ln w="9525">
                <a:noFill/>
                <a:miter lim="800000"/>
                <a:headEnd/>
                <a:tailEnd/>
              </a:ln>
              <a:effectLst/>
            </p:spPr>
            <p:txBody>
              <a:bodyPr wrap="none" anchor="ctr"/>
              <a:lstStyle/>
              <a:p>
                <a:endParaRPr lang="en-US"/>
              </a:p>
            </p:txBody>
          </p:sp>
          <p:sp>
            <p:nvSpPr>
              <p:cNvPr id="452726" name="Rectangle 118"/>
              <p:cNvSpPr>
                <a:spLocks noChangeArrowheads="1"/>
              </p:cNvSpPr>
              <p:nvPr/>
            </p:nvSpPr>
            <p:spPr bwMode="hidden">
              <a:xfrm rot="-3417299">
                <a:off x="1019" y="2694"/>
                <a:ext cx="2678" cy="17"/>
              </a:xfrm>
              <a:prstGeom prst="rect">
                <a:avLst/>
              </a:prstGeom>
              <a:solidFill>
                <a:schemeClr val="accent2"/>
              </a:solidFill>
              <a:ln w="9525">
                <a:noFill/>
                <a:miter lim="800000"/>
                <a:headEnd/>
                <a:tailEnd/>
              </a:ln>
              <a:effectLst/>
            </p:spPr>
            <p:txBody>
              <a:bodyPr wrap="none" anchor="ctr"/>
              <a:lstStyle/>
              <a:p>
                <a:endParaRPr lang="en-US"/>
              </a:p>
            </p:txBody>
          </p:sp>
          <p:sp>
            <p:nvSpPr>
              <p:cNvPr id="452727" name="Rectangle 119"/>
              <p:cNvSpPr>
                <a:spLocks noChangeArrowheads="1"/>
              </p:cNvSpPr>
              <p:nvPr/>
            </p:nvSpPr>
            <p:spPr bwMode="hidden">
              <a:xfrm rot="-835848">
                <a:off x="688" y="1748"/>
                <a:ext cx="2390" cy="17"/>
              </a:xfrm>
              <a:prstGeom prst="rect">
                <a:avLst/>
              </a:prstGeom>
              <a:solidFill>
                <a:schemeClr val="accent2"/>
              </a:solidFill>
              <a:ln w="9525">
                <a:noFill/>
                <a:miter lim="800000"/>
                <a:headEnd/>
                <a:tailEnd/>
              </a:ln>
              <a:effectLst/>
            </p:spPr>
            <p:txBody>
              <a:bodyPr wrap="none" anchor="ctr"/>
              <a:lstStyle/>
              <a:p>
                <a:endParaRPr lang="en-US"/>
              </a:p>
            </p:txBody>
          </p:sp>
          <p:grpSp>
            <p:nvGrpSpPr>
              <p:cNvPr id="452728" name="Group 120"/>
              <p:cNvGrpSpPr>
                <a:grpSpLocks noChangeAspect="1"/>
              </p:cNvGrpSpPr>
              <p:nvPr/>
            </p:nvGrpSpPr>
            <p:grpSpPr bwMode="auto">
              <a:xfrm>
                <a:off x="3046" y="1326"/>
                <a:ext cx="259" cy="299"/>
                <a:chOff x="3042" y="1265"/>
                <a:chExt cx="367" cy="424"/>
              </a:xfrm>
            </p:grpSpPr>
            <p:sp>
              <p:nvSpPr>
                <p:cNvPr id="452729" name="Oval 121"/>
                <p:cNvSpPr>
                  <a:spLocks noChangeAspect="1" noChangeArrowheads="1"/>
                </p:cNvSpPr>
                <p:nvPr userDrawn="1"/>
              </p:nvSpPr>
              <p:spPr bwMode="hidden">
                <a:xfrm rot="2828979">
                  <a:off x="2982" y="1467"/>
                  <a:ext cx="282" cy="161"/>
                </a:xfrm>
                <a:prstGeom prst="ellipse">
                  <a:avLst/>
                </a:prstGeom>
                <a:gradFill rotWithShape="0">
                  <a:gsLst>
                    <a:gs pos="0">
                      <a:schemeClr val="accent2"/>
                    </a:gs>
                    <a:gs pos="100000">
                      <a:schemeClr val="accent2">
                        <a:gamma/>
                        <a:tint val="84706"/>
                        <a:invGamma/>
                      </a:schemeClr>
                    </a:gs>
                  </a:gsLst>
                  <a:lin ang="5400000" scaled="1"/>
                </a:gradFill>
                <a:ln w="9525">
                  <a:noFill/>
                  <a:round/>
                  <a:headEnd/>
                  <a:tailEnd/>
                </a:ln>
                <a:effectLst/>
              </p:spPr>
              <p:txBody>
                <a:bodyPr wrap="none" anchor="ctr"/>
                <a:lstStyle/>
                <a:p>
                  <a:endParaRPr lang="en-US"/>
                </a:p>
              </p:txBody>
            </p:sp>
            <p:sp>
              <p:nvSpPr>
                <p:cNvPr id="452730" name="Freeform 122"/>
                <p:cNvSpPr>
                  <a:spLocks noChangeAspect="1"/>
                </p:cNvSpPr>
                <p:nvPr userDrawn="1"/>
              </p:nvSpPr>
              <p:spPr bwMode="hidden">
                <a:xfrm>
                  <a:off x="3070" y="1374"/>
                  <a:ext cx="227" cy="222"/>
                </a:xfrm>
                <a:custGeom>
                  <a:avLst/>
                  <a:gdLst/>
                  <a:ahLst/>
                  <a:cxnLst>
                    <a:cxn ang="0">
                      <a:pos x="227" y="134"/>
                    </a:cxn>
                    <a:cxn ang="0">
                      <a:pos x="203" y="144"/>
                    </a:cxn>
                    <a:cxn ang="0">
                      <a:pos x="179" y="138"/>
                    </a:cxn>
                    <a:cxn ang="0">
                      <a:pos x="149" y="126"/>
                    </a:cxn>
                    <a:cxn ang="0">
                      <a:pos x="126" y="102"/>
                    </a:cxn>
                    <a:cxn ang="0">
                      <a:pos x="102" y="72"/>
                    </a:cxn>
                    <a:cxn ang="0">
                      <a:pos x="84" y="48"/>
                    </a:cxn>
                    <a:cxn ang="0">
                      <a:pos x="78" y="24"/>
                    </a:cxn>
                    <a:cxn ang="0">
                      <a:pos x="84" y="0"/>
                    </a:cxn>
                    <a:cxn ang="0">
                      <a:pos x="84" y="0"/>
                    </a:cxn>
                    <a:cxn ang="0">
                      <a:pos x="78" y="0"/>
                    </a:cxn>
                    <a:cxn ang="0">
                      <a:pos x="18" y="60"/>
                    </a:cxn>
                    <a:cxn ang="0">
                      <a:pos x="0" y="90"/>
                    </a:cxn>
                    <a:cxn ang="0">
                      <a:pos x="0" y="120"/>
                    </a:cxn>
                    <a:cxn ang="0">
                      <a:pos x="12" y="156"/>
                    </a:cxn>
                    <a:cxn ang="0">
                      <a:pos x="36" y="192"/>
                    </a:cxn>
                    <a:cxn ang="0">
                      <a:pos x="66" y="216"/>
                    </a:cxn>
                    <a:cxn ang="0">
                      <a:pos x="96" y="222"/>
                    </a:cxn>
                    <a:cxn ang="0">
                      <a:pos x="126" y="222"/>
                    </a:cxn>
                    <a:cxn ang="0">
                      <a:pos x="155" y="210"/>
                    </a:cxn>
                    <a:cxn ang="0">
                      <a:pos x="227" y="138"/>
                    </a:cxn>
                    <a:cxn ang="0">
                      <a:pos x="227" y="134"/>
                    </a:cxn>
                  </a:cxnLst>
                  <a:rect l="0" t="0" r="r" b="b"/>
                  <a:pathLst>
                    <a:path w="227" h="222">
                      <a:moveTo>
                        <a:pt x="227" y="134"/>
                      </a:moveTo>
                      <a:lnTo>
                        <a:pt x="203" y="144"/>
                      </a:lnTo>
                      <a:lnTo>
                        <a:pt x="179" y="138"/>
                      </a:lnTo>
                      <a:lnTo>
                        <a:pt x="149" y="126"/>
                      </a:lnTo>
                      <a:lnTo>
                        <a:pt x="126" y="102"/>
                      </a:lnTo>
                      <a:lnTo>
                        <a:pt x="102" y="72"/>
                      </a:lnTo>
                      <a:lnTo>
                        <a:pt x="84" y="48"/>
                      </a:lnTo>
                      <a:lnTo>
                        <a:pt x="78" y="24"/>
                      </a:lnTo>
                      <a:lnTo>
                        <a:pt x="84" y="0"/>
                      </a:lnTo>
                      <a:lnTo>
                        <a:pt x="84" y="0"/>
                      </a:lnTo>
                      <a:lnTo>
                        <a:pt x="78" y="0"/>
                      </a:lnTo>
                      <a:lnTo>
                        <a:pt x="18" y="60"/>
                      </a:lnTo>
                      <a:lnTo>
                        <a:pt x="0" y="90"/>
                      </a:lnTo>
                      <a:lnTo>
                        <a:pt x="0" y="120"/>
                      </a:lnTo>
                      <a:lnTo>
                        <a:pt x="12" y="156"/>
                      </a:lnTo>
                      <a:lnTo>
                        <a:pt x="36" y="192"/>
                      </a:lnTo>
                      <a:lnTo>
                        <a:pt x="66" y="216"/>
                      </a:lnTo>
                      <a:lnTo>
                        <a:pt x="96" y="222"/>
                      </a:lnTo>
                      <a:lnTo>
                        <a:pt x="126" y="222"/>
                      </a:lnTo>
                      <a:lnTo>
                        <a:pt x="155" y="210"/>
                      </a:lnTo>
                      <a:lnTo>
                        <a:pt x="227" y="138"/>
                      </a:lnTo>
                      <a:lnTo>
                        <a:pt x="227" y="134"/>
                      </a:lnTo>
                      <a:close/>
                    </a:path>
                  </a:pathLst>
                </a:custGeom>
                <a:gradFill rotWithShape="0">
                  <a:gsLst>
                    <a:gs pos="0">
                      <a:schemeClr val="accent2"/>
                    </a:gs>
                    <a:gs pos="100000">
                      <a:schemeClr val="accent2">
                        <a:gamma/>
                        <a:tint val="84706"/>
                        <a:invGamma/>
                      </a:schemeClr>
                    </a:gs>
                  </a:gsLst>
                  <a:lin ang="5400000" scaled="1"/>
                </a:gradFill>
                <a:ln w="9525">
                  <a:noFill/>
                  <a:round/>
                  <a:headEnd/>
                  <a:tailEnd/>
                </a:ln>
              </p:spPr>
              <p:txBody>
                <a:bodyPr/>
                <a:lstStyle/>
                <a:p>
                  <a:endParaRPr lang="en-US"/>
                </a:p>
              </p:txBody>
            </p:sp>
            <p:sp>
              <p:nvSpPr>
                <p:cNvPr id="452731" name="Freeform 123"/>
                <p:cNvSpPr>
                  <a:spLocks noChangeAspect="1"/>
                </p:cNvSpPr>
                <p:nvPr userDrawn="1"/>
              </p:nvSpPr>
              <p:spPr bwMode="hidden">
                <a:xfrm>
                  <a:off x="3144" y="1365"/>
                  <a:ext cx="163" cy="155"/>
                </a:xfrm>
                <a:custGeom>
                  <a:avLst/>
                  <a:gdLst/>
                  <a:ahLst/>
                  <a:cxnLst>
                    <a:cxn ang="0">
                      <a:pos x="221" y="216"/>
                    </a:cxn>
                    <a:cxn ang="0">
                      <a:pos x="192" y="234"/>
                    </a:cxn>
                    <a:cxn ang="0">
                      <a:pos x="150" y="234"/>
                    </a:cxn>
                    <a:cxn ang="0">
                      <a:pos x="102" y="210"/>
                    </a:cxn>
                    <a:cxn ang="0">
                      <a:pos x="54" y="174"/>
                    </a:cxn>
                    <a:cxn ang="0">
                      <a:pos x="24" y="132"/>
                    </a:cxn>
                    <a:cxn ang="0">
                      <a:pos x="6" y="84"/>
                    </a:cxn>
                    <a:cxn ang="0">
                      <a:pos x="0" y="42"/>
                    </a:cxn>
                    <a:cxn ang="0">
                      <a:pos x="12" y="12"/>
                    </a:cxn>
                    <a:cxn ang="0">
                      <a:pos x="48" y="0"/>
                    </a:cxn>
                    <a:cxn ang="0">
                      <a:pos x="84" y="0"/>
                    </a:cxn>
                    <a:cxn ang="0">
                      <a:pos x="132" y="18"/>
                    </a:cxn>
                    <a:cxn ang="0">
                      <a:pos x="174" y="54"/>
                    </a:cxn>
                    <a:cxn ang="0">
                      <a:pos x="210" y="102"/>
                    </a:cxn>
                    <a:cxn ang="0">
                      <a:pos x="233" y="144"/>
                    </a:cxn>
                    <a:cxn ang="0">
                      <a:pos x="233" y="186"/>
                    </a:cxn>
                    <a:cxn ang="0">
                      <a:pos x="221" y="216"/>
                    </a:cxn>
                    <a:cxn ang="0">
                      <a:pos x="221" y="216"/>
                    </a:cxn>
                  </a:cxnLst>
                  <a:rect l="0" t="0" r="r" b="b"/>
                  <a:pathLst>
                    <a:path w="233" h="234">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rotWithShape="0">
                  <a:gsLst>
                    <a:gs pos="0">
                      <a:schemeClr val="accent2"/>
                    </a:gs>
                    <a:gs pos="100000">
                      <a:schemeClr val="accent2">
                        <a:gamma/>
                        <a:tint val="84706"/>
                        <a:invGamma/>
                      </a:schemeClr>
                    </a:gs>
                  </a:gsLst>
                  <a:lin ang="5400000" scaled="1"/>
                </a:gradFill>
                <a:ln w="9525">
                  <a:noFill/>
                  <a:round/>
                  <a:headEnd/>
                  <a:tailEnd/>
                </a:ln>
              </p:spPr>
              <p:txBody>
                <a:bodyPr/>
                <a:lstStyle/>
                <a:p>
                  <a:endParaRPr lang="en-US"/>
                </a:p>
              </p:txBody>
            </p:sp>
            <p:sp>
              <p:nvSpPr>
                <p:cNvPr id="452732" name="Freeform 124"/>
                <p:cNvSpPr>
                  <a:spLocks noChangeAspect="1"/>
                </p:cNvSpPr>
                <p:nvPr userDrawn="1"/>
              </p:nvSpPr>
              <p:spPr bwMode="hidden">
                <a:xfrm>
                  <a:off x="3202" y="1272"/>
                  <a:ext cx="203" cy="198"/>
                </a:xfrm>
                <a:custGeom>
                  <a:avLst/>
                  <a:gdLst/>
                  <a:ahLst/>
                  <a:cxnLst>
                    <a:cxn ang="0">
                      <a:pos x="179" y="18"/>
                    </a:cxn>
                    <a:cxn ang="0">
                      <a:pos x="197" y="48"/>
                    </a:cxn>
                    <a:cxn ang="0">
                      <a:pos x="203" y="60"/>
                    </a:cxn>
                    <a:cxn ang="0">
                      <a:pos x="197" y="66"/>
                    </a:cxn>
                    <a:cxn ang="0">
                      <a:pos x="65" y="192"/>
                    </a:cxn>
                    <a:cxn ang="0">
                      <a:pos x="59" y="198"/>
                    </a:cxn>
                    <a:cxn ang="0">
                      <a:pos x="47" y="192"/>
                    </a:cxn>
                    <a:cxn ang="0">
                      <a:pos x="17" y="174"/>
                    </a:cxn>
                    <a:cxn ang="0">
                      <a:pos x="0" y="150"/>
                    </a:cxn>
                    <a:cxn ang="0">
                      <a:pos x="0" y="126"/>
                    </a:cxn>
                    <a:cxn ang="0">
                      <a:pos x="131" y="0"/>
                    </a:cxn>
                    <a:cxn ang="0">
                      <a:pos x="155" y="0"/>
                    </a:cxn>
                    <a:cxn ang="0">
                      <a:pos x="179" y="18"/>
                    </a:cxn>
                    <a:cxn ang="0">
                      <a:pos x="179" y="18"/>
                    </a:cxn>
                  </a:cxnLst>
                  <a:rect l="0" t="0" r="r" b="b"/>
                  <a:pathLst>
                    <a:path w="203" h="198">
                      <a:moveTo>
                        <a:pt x="179" y="18"/>
                      </a:moveTo>
                      <a:lnTo>
                        <a:pt x="197" y="48"/>
                      </a:lnTo>
                      <a:lnTo>
                        <a:pt x="203" y="60"/>
                      </a:lnTo>
                      <a:lnTo>
                        <a:pt x="197" y="66"/>
                      </a:lnTo>
                      <a:lnTo>
                        <a:pt x="65" y="192"/>
                      </a:lnTo>
                      <a:lnTo>
                        <a:pt x="59" y="198"/>
                      </a:lnTo>
                      <a:lnTo>
                        <a:pt x="47" y="192"/>
                      </a:lnTo>
                      <a:lnTo>
                        <a:pt x="17" y="174"/>
                      </a:lnTo>
                      <a:lnTo>
                        <a:pt x="0" y="150"/>
                      </a:lnTo>
                      <a:lnTo>
                        <a:pt x="0" y="126"/>
                      </a:lnTo>
                      <a:lnTo>
                        <a:pt x="131" y="0"/>
                      </a:lnTo>
                      <a:lnTo>
                        <a:pt x="155" y="0"/>
                      </a:lnTo>
                      <a:lnTo>
                        <a:pt x="179" y="18"/>
                      </a:lnTo>
                      <a:lnTo>
                        <a:pt x="179" y="18"/>
                      </a:lnTo>
                      <a:close/>
                    </a:path>
                  </a:pathLst>
                </a:custGeom>
                <a:gradFill rotWithShape="0">
                  <a:gsLst>
                    <a:gs pos="0">
                      <a:schemeClr val="accent2"/>
                    </a:gs>
                    <a:gs pos="100000">
                      <a:schemeClr val="accent2">
                        <a:gamma/>
                        <a:tint val="84706"/>
                        <a:invGamma/>
                      </a:schemeClr>
                    </a:gs>
                  </a:gsLst>
                  <a:lin ang="5400000" scaled="1"/>
                </a:gradFill>
                <a:ln w="9525">
                  <a:noFill/>
                  <a:round/>
                  <a:headEnd/>
                  <a:tailEnd/>
                </a:ln>
              </p:spPr>
              <p:txBody>
                <a:bodyPr/>
                <a:lstStyle/>
                <a:p>
                  <a:endParaRPr lang="en-US"/>
                </a:p>
              </p:txBody>
            </p:sp>
            <p:sp>
              <p:nvSpPr>
                <p:cNvPr id="452733" name="Freeform 125"/>
                <p:cNvSpPr>
                  <a:spLocks noChangeAspect="1"/>
                </p:cNvSpPr>
                <p:nvPr userDrawn="1"/>
              </p:nvSpPr>
              <p:spPr bwMode="hidden">
                <a:xfrm>
                  <a:off x="3330" y="1265"/>
                  <a:ext cx="79" cy="74"/>
                </a:xfrm>
                <a:custGeom>
                  <a:avLst/>
                  <a:gdLst/>
                  <a:ahLst/>
                  <a:cxnLst>
                    <a:cxn ang="0">
                      <a:pos x="221" y="216"/>
                    </a:cxn>
                    <a:cxn ang="0">
                      <a:pos x="192" y="234"/>
                    </a:cxn>
                    <a:cxn ang="0">
                      <a:pos x="150" y="234"/>
                    </a:cxn>
                    <a:cxn ang="0">
                      <a:pos x="102" y="210"/>
                    </a:cxn>
                    <a:cxn ang="0">
                      <a:pos x="54" y="174"/>
                    </a:cxn>
                    <a:cxn ang="0">
                      <a:pos x="24" y="132"/>
                    </a:cxn>
                    <a:cxn ang="0">
                      <a:pos x="6" y="84"/>
                    </a:cxn>
                    <a:cxn ang="0">
                      <a:pos x="0" y="42"/>
                    </a:cxn>
                    <a:cxn ang="0">
                      <a:pos x="12" y="12"/>
                    </a:cxn>
                    <a:cxn ang="0">
                      <a:pos x="48" y="0"/>
                    </a:cxn>
                    <a:cxn ang="0">
                      <a:pos x="84" y="0"/>
                    </a:cxn>
                    <a:cxn ang="0">
                      <a:pos x="132" y="18"/>
                    </a:cxn>
                    <a:cxn ang="0">
                      <a:pos x="174" y="54"/>
                    </a:cxn>
                    <a:cxn ang="0">
                      <a:pos x="210" y="102"/>
                    </a:cxn>
                    <a:cxn ang="0">
                      <a:pos x="233" y="144"/>
                    </a:cxn>
                    <a:cxn ang="0">
                      <a:pos x="233" y="186"/>
                    </a:cxn>
                    <a:cxn ang="0">
                      <a:pos x="221" y="216"/>
                    </a:cxn>
                    <a:cxn ang="0">
                      <a:pos x="221" y="216"/>
                    </a:cxn>
                  </a:cxnLst>
                  <a:rect l="0" t="0" r="r" b="b"/>
                  <a:pathLst>
                    <a:path w="233" h="234">
                      <a:moveTo>
                        <a:pt x="221" y="216"/>
                      </a:moveTo>
                      <a:lnTo>
                        <a:pt x="192" y="234"/>
                      </a:lnTo>
                      <a:lnTo>
                        <a:pt x="150" y="234"/>
                      </a:lnTo>
                      <a:lnTo>
                        <a:pt x="102" y="210"/>
                      </a:lnTo>
                      <a:lnTo>
                        <a:pt x="54" y="174"/>
                      </a:lnTo>
                      <a:lnTo>
                        <a:pt x="24" y="132"/>
                      </a:lnTo>
                      <a:lnTo>
                        <a:pt x="6" y="84"/>
                      </a:lnTo>
                      <a:lnTo>
                        <a:pt x="0" y="42"/>
                      </a:lnTo>
                      <a:lnTo>
                        <a:pt x="12" y="12"/>
                      </a:lnTo>
                      <a:lnTo>
                        <a:pt x="48" y="0"/>
                      </a:lnTo>
                      <a:lnTo>
                        <a:pt x="84" y="0"/>
                      </a:lnTo>
                      <a:lnTo>
                        <a:pt x="132" y="18"/>
                      </a:lnTo>
                      <a:lnTo>
                        <a:pt x="174" y="54"/>
                      </a:lnTo>
                      <a:lnTo>
                        <a:pt x="210" y="102"/>
                      </a:lnTo>
                      <a:lnTo>
                        <a:pt x="233" y="144"/>
                      </a:lnTo>
                      <a:lnTo>
                        <a:pt x="233" y="186"/>
                      </a:lnTo>
                      <a:lnTo>
                        <a:pt x="221" y="216"/>
                      </a:lnTo>
                      <a:lnTo>
                        <a:pt x="221" y="216"/>
                      </a:lnTo>
                      <a:close/>
                    </a:path>
                  </a:pathLst>
                </a:custGeom>
                <a:gradFill rotWithShape="0">
                  <a:gsLst>
                    <a:gs pos="0">
                      <a:schemeClr val="accent2"/>
                    </a:gs>
                    <a:gs pos="100000">
                      <a:schemeClr val="accent2">
                        <a:gamma/>
                        <a:tint val="84706"/>
                        <a:invGamma/>
                      </a:schemeClr>
                    </a:gs>
                  </a:gsLst>
                  <a:lin ang="5400000" scaled="1"/>
                </a:gradFill>
                <a:ln w="9525">
                  <a:noFill/>
                  <a:round/>
                  <a:headEnd/>
                  <a:tailEnd/>
                </a:ln>
              </p:spPr>
              <p:txBody>
                <a:bodyPr/>
                <a:lstStyle/>
                <a:p>
                  <a:endParaRPr lang="en-US"/>
                </a:p>
              </p:txBody>
            </p:sp>
          </p:grpSp>
        </p:grpSp>
      </p:grpSp>
      <p:sp>
        <p:nvSpPr>
          <p:cNvPr id="452734" name="Rectangle 126"/>
          <p:cNvSpPr>
            <a:spLocks noGrp="1" noChangeArrowheads="1"/>
          </p:cNvSpPr>
          <p:nvPr>
            <p:ph type="dt" sz="half" idx="2"/>
          </p:nvPr>
        </p:nvSpPr>
        <p:spPr bwMode="auto">
          <a:xfrm>
            <a:off x="-12700" y="6592888"/>
            <a:ext cx="2133600" cy="2857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endParaRPr lang="fr-FR"/>
          </a:p>
        </p:txBody>
      </p:sp>
      <p:sp>
        <p:nvSpPr>
          <p:cNvPr id="452735" name="Rectangle 127"/>
          <p:cNvSpPr>
            <a:spLocks noGrp="1" noChangeArrowheads="1"/>
          </p:cNvSpPr>
          <p:nvPr>
            <p:ph type="ftr" sz="quarter" idx="3"/>
          </p:nvPr>
        </p:nvSpPr>
        <p:spPr bwMode="auto">
          <a:xfrm>
            <a:off x="3124200" y="6597650"/>
            <a:ext cx="3824288" cy="2524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r>
              <a:rPr lang="fr-FR"/>
              <a:t>Luc Quoniam - USTV</a:t>
            </a:r>
          </a:p>
        </p:txBody>
      </p:sp>
      <p:sp>
        <p:nvSpPr>
          <p:cNvPr id="452736" name="Rectangle 128"/>
          <p:cNvSpPr>
            <a:spLocks noGrp="1" noChangeArrowheads="1"/>
          </p:cNvSpPr>
          <p:nvPr>
            <p:ph type="sldNum" sz="quarter" idx="4"/>
          </p:nvPr>
        </p:nvSpPr>
        <p:spPr bwMode="auto">
          <a:xfrm>
            <a:off x="8604250" y="6597650"/>
            <a:ext cx="557213" cy="2476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48F58A6E-C4B0-4D98-B771-BA175684976F}" type="slidenum">
              <a:rPr lang="fr-FR"/>
              <a:pPr/>
              <a:t>‹N°›</a:t>
            </a:fld>
            <a:endParaRPr lang="fr-FR"/>
          </a:p>
        </p:txBody>
      </p:sp>
      <p:sp>
        <p:nvSpPr>
          <p:cNvPr id="452737" name="Rectangle 129"/>
          <p:cNvSpPr>
            <a:spLocks noGrp="1" noChangeArrowheads="1"/>
          </p:cNvSpPr>
          <p:nvPr>
            <p:ph type="body" idx="1"/>
          </p:nvPr>
        </p:nvSpPr>
        <p:spPr bwMode="auto">
          <a:xfrm>
            <a:off x="0" y="620713"/>
            <a:ext cx="9144000" cy="5899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52738" name="Rectangle 130"/>
          <p:cNvSpPr>
            <a:spLocks noGrp="1" noChangeArrowheads="1"/>
          </p:cNvSpPr>
          <p:nvPr>
            <p:ph type="title"/>
          </p:nvPr>
        </p:nvSpPr>
        <p:spPr bwMode="auto">
          <a:xfrm>
            <a:off x="0" y="9525"/>
            <a:ext cx="9144000" cy="5397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Tree>
  </p:cSld>
  <p:clrMap bg1="dk2" tx1="lt1" bg2="dk1" tx2="lt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iming>
    <p:tnLst>
      <p:par>
        <p:cTn id="1" dur="indefinite" restart="never" nodeType="tmRoot"/>
      </p:par>
    </p:tnLst>
  </p:timing>
  <p:hf hdr="0" dt="0"/>
  <p:txStyles>
    <p:titleStyle>
      <a:lvl1pPr algn="l" rtl="0" eaLnBrk="1" fontAlgn="base" hangingPunct="1">
        <a:spcBef>
          <a:spcPct val="0"/>
        </a:spcBef>
        <a:spcAft>
          <a:spcPct val="0"/>
        </a:spcAft>
        <a:defRPr sz="4000" b="1">
          <a:solidFill>
            <a:schemeClr val="tx1"/>
          </a:solidFill>
          <a:latin typeface="+mj-lt"/>
          <a:ea typeface="+mj-ea"/>
          <a:cs typeface="+mj-cs"/>
        </a:defRPr>
      </a:lvl1pPr>
      <a:lvl2pPr algn="l" rtl="0" eaLnBrk="1" fontAlgn="base" hangingPunct="1">
        <a:spcBef>
          <a:spcPct val="0"/>
        </a:spcBef>
        <a:spcAft>
          <a:spcPct val="0"/>
        </a:spcAft>
        <a:defRPr sz="4000" b="1">
          <a:solidFill>
            <a:schemeClr val="tx1"/>
          </a:solidFill>
          <a:latin typeface="Geometr231 Lt BT" pitchFamily="34" charset="0"/>
        </a:defRPr>
      </a:lvl2pPr>
      <a:lvl3pPr algn="l" rtl="0" eaLnBrk="1" fontAlgn="base" hangingPunct="1">
        <a:spcBef>
          <a:spcPct val="0"/>
        </a:spcBef>
        <a:spcAft>
          <a:spcPct val="0"/>
        </a:spcAft>
        <a:defRPr sz="4000" b="1">
          <a:solidFill>
            <a:schemeClr val="tx1"/>
          </a:solidFill>
          <a:latin typeface="Geometr231 Lt BT" pitchFamily="34" charset="0"/>
        </a:defRPr>
      </a:lvl3pPr>
      <a:lvl4pPr algn="l" rtl="0" eaLnBrk="1" fontAlgn="base" hangingPunct="1">
        <a:spcBef>
          <a:spcPct val="0"/>
        </a:spcBef>
        <a:spcAft>
          <a:spcPct val="0"/>
        </a:spcAft>
        <a:defRPr sz="4000" b="1">
          <a:solidFill>
            <a:schemeClr val="tx1"/>
          </a:solidFill>
          <a:latin typeface="Geometr231 Lt BT" pitchFamily="34" charset="0"/>
        </a:defRPr>
      </a:lvl4pPr>
      <a:lvl5pPr algn="l" rtl="0" eaLnBrk="1" fontAlgn="base" hangingPunct="1">
        <a:spcBef>
          <a:spcPct val="0"/>
        </a:spcBef>
        <a:spcAft>
          <a:spcPct val="0"/>
        </a:spcAft>
        <a:defRPr sz="4000" b="1">
          <a:solidFill>
            <a:schemeClr val="tx1"/>
          </a:solidFill>
          <a:latin typeface="Geometr231 Lt BT" pitchFamily="34" charset="0"/>
        </a:defRPr>
      </a:lvl5pPr>
      <a:lvl6pPr marL="457200" algn="l" rtl="0" eaLnBrk="1" fontAlgn="base" hangingPunct="1">
        <a:spcBef>
          <a:spcPct val="0"/>
        </a:spcBef>
        <a:spcAft>
          <a:spcPct val="0"/>
        </a:spcAft>
        <a:defRPr sz="4000" b="1">
          <a:solidFill>
            <a:schemeClr val="tx1"/>
          </a:solidFill>
          <a:latin typeface="Geometr231 Lt BT" pitchFamily="34" charset="0"/>
        </a:defRPr>
      </a:lvl6pPr>
      <a:lvl7pPr marL="914400" algn="l" rtl="0" eaLnBrk="1" fontAlgn="base" hangingPunct="1">
        <a:spcBef>
          <a:spcPct val="0"/>
        </a:spcBef>
        <a:spcAft>
          <a:spcPct val="0"/>
        </a:spcAft>
        <a:defRPr sz="4000" b="1">
          <a:solidFill>
            <a:schemeClr val="tx1"/>
          </a:solidFill>
          <a:latin typeface="Geometr231 Lt BT" pitchFamily="34" charset="0"/>
        </a:defRPr>
      </a:lvl7pPr>
      <a:lvl8pPr marL="1371600" algn="l" rtl="0" eaLnBrk="1" fontAlgn="base" hangingPunct="1">
        <a:spcBef>
          <a:spcPct val="0"/>
        </a:spcBef>
        <a:spcAft>
          <a:spcPct val="0"/>
        </a:spcAft>
        <a:defRPr sz="4000" b="1">
          <a:solidFill>
            <a:schemeClr val="tx1"/>
          </a:solidFill>
          <a:latin typeface="Geometr231 Lt BT" pitchFamily="34" charset="0"/>
        </a:defRPr>
      </a:lvl8pPr>
      <a:lvl9pPr marL="1828800" algn="l" rtl="0" eaLnBrk="1" fontAlgn="base" hangingPunct="1">
        <a:spcBef>
          <a:spcPct val="0"/>
        </a:spcBef>
        <a:spcAft>
          <a:spcPct val="0"/>
        </a:spcAft>
        <a:defRPr sz="4000" b="1">
          <a:solidFill>
            <a:schemeClr val="tx1"/>
          </a:solidFill>
          <a:latin typeface="Geometr231 Lt BT" pitchFamily="34" charset="0"/>
        </a:defRPr>
      </a:lvl9pPr>
    </p:titleStyle>
    <p:bodyStyle>
      <a:lvl1pPr marL="342900" indent="-342900" algn="l" rtl="0" eaLnBrk="1" fontAlgn="base" hangingPunct="1">
        <a:spcBef>
          <a:spcPct val="20000"/>
        </a:spcBef>
        <a:spcAft>
          <a:spcPct val="0"/>
        </a:spcAft>
        <a:buClr>
          <a:schemeClr val="tx2"/>
        </a:buClr>
        <a:buSzPct val="60000"/>
        <a:buFont typeface="Wingdings" pitchFamily="2" charset="2"/>
        <a:buChar char="u"/>
        <a:defRPr sz="3200" b="1">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800" b="1">
          <a:solidFill>
            <a:schemeClr val="tx1"/>
          </a:solidFill>
          <a:latin typeface="+mn-lt"/>
        </a:defRPr>
      </a:lvl2pPr>
      <a:lvl3pPr marL="1143000" indent="-228600" algn="l" rtl="0" eaLnBrk="1" fontAlgn="base" hangingPunct="1">
        <a:spcBef>
          <a:spcPct val="20000"/>
        </a:spcBef>
        <a:spcAft>
          <a:spcPct val="0"/>
        </a:spcAft>
        <a:buClr>
          <a:schemeClr val="hlink"/>
        </a:buClr>
        <a:buSzPct val="60000"/>
        <a:buFont typeface="Wingdings" pitchFamily="2" charset="2"/>
        <a:buChar char="u"/>
        <a:defRPr sz="2400" b="1">
          <a:solidFill>
            <a:schemeClr val="tx1"/>
          </a:solidFill>
          <a:latin typeface="+mn-lt"/>
        </a:defRPr>
      </a:lvl3pPr>
      <a:lvl4pPr marL="1600200" indent="-228600" algn="l" rtl="0" eaLnBrk="1" fontAlgn="base" hangingPunct="1">
        <a:spcBef>
          <a:spcPct val="20000"/>
        </a:spcBef>
        <a:spcAft>
          <a:spcPct val="0"/>
        </a:spcAft>
        <a:buClr>
          <a:schemeClr val="tx1"/>
        </a:buClr>
        <a:buChar char="•"/>
        <a:defRPr sz="2000" b="1">
          <a:solidFill>
            <a:schemeClr val="tx1"/>
          </a:solidFill>
          <a:latin typeface="+mn-lt"/>
        </a:defRPr>
      </a:lvl4pPr>
      <a:lvl5pPr marL="2057400" indent="-228600" algn="l" rtl="0" eaLnBrk="1" fontAlgn="base" hangingPunct="1">
        <a:spcBef>
          <a:spcPct val="20000"/>
        </a:spcBef>
        <a:spcAft>
          <a:spcPct val="0"/>
        </a:spcAft>
        <a:buClr>
          <a:schemeClr val="folHlink"/>
        </a:buClr>
        <a:buSzPct val="60000"/>
        <a:buFont typeface="Wingdings" pitchFamily="2" charset="2"/>
        <a:buChar char="u"/>
        <a:defRPr sz="2000" b="1">
          <a:solidFill>
            <a:schemeClr val="tx1"/>
          </a:solidFill>
          <a:latin typeface="+mn-lt"/>
        </a:defRPr>
      </a:lvl5pPr>
      <a:lvl6pPr marL="2514600" indent="-228600" algn="l" rtl="0" eaLnBrk="1" fontAlgn="base" hangingPunct="1">
        <a:spcBef>
          <a:spcPct val="20000"/>
        </a:spcBef>
        <a:spcAft>
          <a:spcPct val="0"/>
        </a:spcAft>
        <a:buClr>
          <a:schemeClr val="folHlink"/>
        </a:buClr>
        <a:buSzPct val="60000"/>
        <a:buFont typeface="Wingdings" pitchFamily="2" charset="2"/>
        <a:buChar char="u"/>
        <a:defRPr sz="2000" b="1">
          <a:solidFill>
            <a:schemeClr val="tx1"/>
          </a:solidFill>
          <a:latin typeface="+mn-lt"/>
        </a:defRPr>
      </a:lvl6pPr>
      <a:lvl7pPr marL="2971800" indent="-228600" algn="l" rtl="0" eaLnBrk="1" fontAlgn="base" hangingPunct="1">
        <a:spcBef>
          <a:spcPct val="20000"/>
        </a:spcBef>
        <a:spcAft>
          <a:spcPct val="0"/>
        </a:spcAft>
        <a:buClr>
          <a:schemeClr val="folHlink"/>
        </a:buClr>
        <a:buSzPct val="60000"/>
        <a:buFont typeface="Wingdings" pitchFamily="2" charset="2"/>
        <a:buChar char="u"/>
        <a:defRPr sz="2000" b="1">
          <a:solidFill>
            <a:schemeClr val="tx1"/>
          </a:solidFill>
          <a:latin typeface="+mn-lt"/>
        </a:defRPr>
      </a:lvl7pPr>
      <a:lvl8pPr marL="3429000" indent="-228600" algn="l" rtl="0" eaLnBrk="1" fontAlgn="base" hangingPunct="1">
        <a:spcBef>
          <a:spcPct val="20000"/>
        </a:spcBef>
        <a:spcAft>
          <a:spcPct val="0"/>
        </a:spcAft>
        <a:buClr>
          <a:schemeClr val="folHlink"/>
        </a:buClr>
        <a:buSzPct val="60000"/>
        <a:buFont typeface="Wingdings" pitchFamily="2" charset="2"/>
        <a:buChar char="u"/>
        <a:defRPr sz="2000" b="1">
          <a:solidFill>
            <a:schemeClr val="tx1"/>
          </a:solidFill>
          <a:latin typeface="+mn-lt"/>
        </a:defRPr>
      </a:lvl8pPr>
      <a:lvl9pPr marL="3886200" indent="-228600" algn="l" rtl="0" eaLnBrk="1" fontAlgn="base" hangingPunct="1">
        <a:spcBef>
          <a:spcPct val="20000"/>
        </a:spcBef>
        <a:spcAft>
          <a:spcPct val="0"/>
        </a:spcAft>
        <a:buClr>
          <a:schemeClr val="folHlink"/>
        </a:buClr>
        <a:buSzPct val="60000"/>
        <a:buFont typeface="Wingdings" pitchFamily="2" charset="2"/>
        <a:buChar char="u"/>
        <a:defRPr sz="2000" b="1">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9.wmf"/></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50" name="Rectangle 2"/>
          <p:cNvSpPr>
            <a:spLocks noGrp="1" noChangeArrowheads="1"/>
          </p:cNvSpPr>
          <p:nvPr>
            <p:ph type="ctrTitle"/>
          </p:nvPr>
        </p:nvSpPr>
        <p:spPr/>
        <p:txBody>
          <a:bodyPr/>
          <a:lstStyle/>
          <a:p>
            <a:r>
              <a:rPr lang="fr-FR" sz="4800" dirty="0" smtClean="0"/>
              <a:t>« Qu’</a:t>
            </a:r>
            <a:r>
              <a:rPr lang="fr-FR" sz="4800" dirty="0" err="1" smtClean="0"/>
              <a:t>est-ce-qu’une</a:t>
            </a:r>
            <a:r>
              <a:rPr lang="fr-FR" sz="4800" dirty="0" smtClean="0"/>
              <a:t> encyclopédie en ligne aujourd’hui : </a:t>
            </a:r>
            <a:r>
              <a:rPr lang="fr-FR" sz="4800" dirty="0" err="1" smtClean="0"/>
              <a:t>Wikipedia</a:t>
            </a:r>
            <a:r>
              <a:rPr lang="fr-FR" sz="4800" dirty="0" smtClean="0"/>
              <a:t>… »</a:t>
            </a:r>
            <a:endParaRPr lang="fr-FR" sz="4800" dirty="0"/>
          </a:p>
        </p:txBody>
      </p:sp>
      <p:sp>
        <p:nvSpPr>
          <p:cNvPr id="462851" name="Rectangle 3"/>
          <p:cNvSpPr>
            <a:spLocks noGrp="1" noChangeArrowheads="1"/>
          </p:cNvSpPr>
          <p:nvPr>
            <p:ph type="subTitle" idx="1"/>
          </p:nvPr>
        </p:nvSpPr>
        <p:spPr/>
        <p:txBody>
          <a:bodyPr/>
          <a:lstStyle/>
          <a:p>
            <a:r>
              <a:rPr lang="fr-FR" dirty="0" smtClean="0"/>
              <a:t>18/12/2009</a:t>
            </a:r>
          </a:p>
          <a:p>
            <a:r>
              <a:rPr lang="fr-FR" dirty="0" smtClean="0"/>
              <a:t>Alcazar (Marseille)</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Example (2)</a:t>
            </a:r>
            <a:endParaRPr lang="en-US" dirty="0"/>
          </a:p>
        </p:txBody>
      </p:sp>
      <p:sp>
        <p:nvSpPr>
          <p:cNvPr id="3" name="Espace réservé du contenu 2"/>
          <p:cNvSpPr>
            <a:spLocks noGrp="1"/>
          </p:cNvSpPr>
          <p:nvPr>
            <p:ph idx="1"/>
          </p:nvPr>
        </p:nvSpPr>
        <p:spPr/>
        <p:txBody>
          <a:bodyPr/>
          <a:lstStyle/>
          <a:p>
            <a:r>
              <a:rPr lang="fr-FR" dirty="0" smtClean="0"/>
              <a:t>« immersion durable du site dans la construction de l'image des grands groupes français et de leurs dirigeants ».</a:t>
            </a:r>
          </a:p>
          <a:p>
            <a:r>
              <a:rPr lang="en-US" dirty="0" smtClean="0"/>
              <a:t>“</a:t>
            </a:r>
            <a:r>
              <a:rPr lang="fr-FR" dirty="0" smtClean="0"/>
              <a:t>le site peut nuire à la valeur des marques et détient un monopole de fait sur cet aspect encyclopédique, qui est écrit par des anonymes ».</a:t>
            </a:r>
          </a:p>
          <a:p>
            <a:r>
              <a:rPr lang="fr-FR" dirty="0" smtClean="0"/>
              <a:t>Siemens avait tenté, en 2006, de corriger la biographie de son patron, Klaus </a:t>
            </a:r>
            <a:r>
              <a:rPr lang="fr-FR" dirty="0" err="1" smtClean="0"/>
              <a:t>Kleinfeld</a:t>
            </a:r>
            <a:r>
              <a:rPr lang="fr-FR" dirty="0" smtClean="0"/>
              <a:t>, qu'elle jugeait erronée. Mais les internautes allemands s'étaient offusqués de ce qu'ils avaient perçu comme une ingérence.</a:t>
            </a:r>
            <a:endParaRPr lang="en-US" dirty="0"/>
          </a:p>
        </p:txBody>
      </p:sp>
      <p:sp>
        <p:nvSpPr>
          <p:cNvPr id="4" name="Espace réservé du pied de page 3"/>
          <p:cNvSpPr>
            <a:spLocks noGrp="1"/>
          </p:cNvSpPr>
          <p:nvPr>
            <p:ph type="ftr" sz="quarter" idx="11"/>
          </p:nvPr>
        </p:nvSpPr>
        <p:spPr/>
        <p:txBody>
          <a:bodyPr/>
          <a:lstStyle/>
          <a:p>
            <a:r>
              <a:rPr lang="fr-FR" smtClean="0"/>
              <a:t>Luc Quoniam - USTV</a:t>
            </a:r>
            <a:endParaRPr lang="fr-FR"/>
          </a:p>
        </p:txBody>
      </p:sp>
      <p:sp>
        <p:nvSpPr>
          <p:cNvPr id="5" name="Espace réservé du numéro de diapositive 4"/>
          <p:cNvSpPr>
            <a:spLocks noGrp="1"/>
          </p:cNvSpPr>
          <p:nvPr>
            <p:ph type="sldNum" sz="quarter" idx="12"/>
          </p:nvPr>
        </p:nvSpPr>
        <p:spPr/>
        <p:txBody>
          <a:bodyPr/>
          <a:lstStyle/>
          <a:p>
            <a:fld id="{FE4D1C51-5A06-492C-980E-CCB37C6F095C}" type="slidenum">
              <a:rPr lang="fr-FR" smtClean="0"/>
              <a:pPr/>
              <a:t>10</a:t>
            </a:fld>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Digital native</a:t>
            </a:r>
            <a:endParaRPr lang="en-US" dirty="0"/>
          </a:p>
        </p:txBody>
      </p:sp>
      <p:pic>
        <p:nvPicPr>
          <p:cNvPr id="6" name="Picture 4" descr="digital"/>
          <p:cNvPicPr>
            <a:picLocks noGrp="1" noChangeAspect="1" noChangeArrowheads="1"/>
          </p:cNvPicPr>
          <p:nvPr>
            <p:ph sz="half" idx="1"/>
          </p:nvPr>
        </p:nvPicPr>
        <p:blipFill>
          <a:blip r:embed="rId3" cstate="print"/>
          <a:stretch>
            <a:fillRect/>
          </a:stretch>
        </p:blipFill>
        <p:spPr bwMode="auto">
          <a:xfrm>
            <a:off x="581028" y="1071546"/>
            <a:ext cx="8062938" cy="3537820"/>
          </a:xfrm>
          <a:prstGeom prst="rect">
            <a:avLst/>
          </a:prstGeom>
          <a:noFill/>
        </p:spPr>
      </p:pic>
      <p:sp>
        <p:nvSpPr>
          <p:cNvPr id="7" name="Espace réservé du contenu 6"/>
          <p:cNvSpPr>
            <a:spLocks noGrp="1"/>
          </p:cNvSpPr>
          <p:nvPr>
            <p:ph sz="half" idx="2"/>
          </p:nvPr>
        </p:nvSpPr>
        <p:spPr>
          <a:xfrm>
            <a:off x="152400" y="5214950"/>
            <a:ext cx="8634442" cy="1304912"/>
          </a:xfrm>
        </p:spPr>
        <p:txBody>
          <a:bodyPr/>
          <a:lstStyle/>
          <a:p>
            <a:r>
              <a:rPr lang="en-US" dirty="0" smtClean="0"/>
              <a:t>1.0 born after 1985</a:t>
            </a:r>
          </a:p>
          <a:p>
            <a:r>
              <a:rPr lang="en-US" smtClean="0"/>
              <a:t>2.0 born after </a:t>
            </a:r>
            <a:r>
              <a:rPr lang="en-US" dirty="0" smtClean="0"/>
              <a:t>1995</a:t>
            </a:r>
            <a:endParaRPr lang="en-US" dirty="0"/>
          </a:p>
        </p:txBody>
      </p:sp>
      <p:sp>
        <p:nvSpPr>
          <p:cNvPr id="4" name="Espace réservé du pied de page 3"/>
          <p:cNvSpPr>
            <a:spLocks noGrp="1"/>
          </p:cNvSpPr>
          <p:nvPr>
            <p:ph type="ftr" sz="quarter" idx="11"/>
          </p:nvPr>
        </p:nvSpPr>
        <p:spPr/>
        <p:txBody>
          <a:bodyPr/>
          <a:lstStyle/>
          <a:p>
            <a:r>
              <a:rPr lang="fr-FR" smtClean="0"/>
              <a:t>Luc Quoniam UFP</a:t>
            </a:r>
            <a:endParaRPr lang="fr-FR"/>
          </a:p>
        </p:txBody>
      </p:sp>
      <p:sp>
        <p:nvSpPr>
          <p:cNvPr id="5" name="Espace réservé du numéro de diapositive 4"/>
          <p:cNvSpPr>
            <a:spLocks noGrp="1"/>
          </p:cNvSpPr>
          <p:nvPr>
            <p:ph type="sldNum" sz="quarter" idx="12"/>
          </p:nvPr>
        </p:nvSpPr>
        <p:spPr/>
        <p:txBody>
          <a:bodyPr/>
          <a:lstStyle/>
          <a:p>
            <a:fld id="{85299076-B9A2-47B2-A6C3-E21CBC1D0A3D}" type="slidenum">
              <a:rPr lang="fr-FR" smtClean="0"/>
              <a:pPr/>
              <a:t>11</a:t>
            </a:fld>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US" dirty="0"/>
          </a:p>
        </p:txBody>
      </p:sp>
      <p:pic>
        <p:nvPicPr>
          <p:cNvPr id="7" name="Espace réservé du contenu 6" descr="dictee-web-202.jpg"/>
          <p:cNvPicPr>
            <a:picLocks noGrp="1" noChangeAspect="1"/>
          </p:cNvPicPr>
          <p:nvPr>
            <p:ph sz="half" idx="1"/>
          </p:nvPr>
        </p:nvPicPr>
        <p:blipFill>
          <a:blip r:embed="rId3" cstate="print"/>
          <a:stretch>
            <a:fillRect/>
          </a:stretch>
        </p:blipFill>
        <p:spPr>
          <a:xfrm>
            <a:off x="750889" y="203734"/>
            <a:ext cx="7750201" cy="6393916"/>
          </a:xfrm>
        </p:spPr>
      </p:pic>
      <p:sp>
        <p:nvSpPr>
          <p:cNvPr id="4" name="Espace réservé du contenu 3"/>
          <p:cNvSpPr>
            <a:spLocks noGrp="1"/>
          </p:cNvSpPr>
          <p:nvPr>
            <p:ph sz="half" idx="2"/>
          </p:nvPr>
        </p:nvSpPr>
        <p:spPr/>
        <p:txBody>
          <a:bodyPr/>
          <a:lstStyle/>
          <a:p>
            <a:endParaRPr lang="en-US"/>
          </a:p>
        </p:txBody>
      </p:sp>
      <p:sp>
        <p:nvSpPr>
          <p:cNvPr id="5" name="Espace réservé du pied de page 4"/>
          <p:cNvSpPr>
            <a:spLocks noGrp="1"/>
          </p:cNvSpPr>
          <p:nvPr>
            <p:ph type="ftr" sz="quarter" idx="11"/>
          </p:nvPr>
        </p:nvSpPr>
        <p:spPr/>
        <p:txBody>
          <a:bodyPr/>
          <a:lstStyle/>
          <a:p>
            <a:r>
              <a:rPr lang="fr-FR" smtClean="0"/>
              <a:t>Luc Quoniam UFP</a:t>
            </a:r>
            <a:endParaRPr lang="fr-FR" dirty="0"/>
          </a:p>
        </p:txBody>
      </p:sp>
      <p:sp>
        <p:nvSpPr>
          <p:cNvPr id="6" name="Espace réservé du numéro de diapositive 5"/>
          <p:cNvSpPr>
            <a:spLocks noGrp="1"/>
          </p:cNvSpPr>
          <p:nvPr>
            <p:ph type="sldNum" sz="quarter" idx="12"/>
          </p:nvPr>
        </p:nvSpPr>
        <p:spPr/>
        <p:txBody>
          <a:bodyPr/>
          <a:lstStyle/>
          <a:p>
            <a:fld id="{913E580E-6439-4914-B1E3-896BD7FC3425}" type="slidenum">
              <a:rPr lang="fr-FR" smtClean="0"/>
              <a:pPr/>
              <a:t>12</a:t>
            </a:fld>
            <a:endParaRPr lang="fr-F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3600" dirty="0" smtClean="0"/>
              <a:t>How live a digital native?</a:t>
            </a:r>
            <a:endParaRPr lang="en-US" sz="3600" dirty="0"/>
          </a:p>
        </p:txBody>
      </p:sp>
      <p:sp>
        <p:nvSpPr>
          <p:cNvPr id="3" name="Espace réservé du contenu 2"/>
          <p:cNvSpPr>
            <a:spLocks noGrp="1"/>
          </p:cNvSpPr>
          <p:nvPr>
            <p:ph idx="1"/>
          </p:nvPr>
        </p:nvSpPr>
        <p:spPr/>
        <p:txBody>
          <a:bodyPr/>
          <a:lstStyle/>
          <a:p>
            <a:r>
              <a:rPr lang="en-US" sz="2400" dirty="0"/>
              <a:t> &gt; 10 000 </a:t>
            </a:r>
            <a:r>
              <a:rPr lang="en-US" sz="2400" dirty="0" smtClean="0"/>
              <a:t>h. video games</a:t>
            </a:r>
            <a:endParaRPr lang="en-US" sz="2400" dirty="0"/>
          </a:p>
          <a:p>
            <a:r>
              <a:rPr lang="en-US" sz="2400" dirty="0"/>
              <a:t> &gt; 250 000 </a:t>
            </a:r>
            <a:r>
              <a:rPr lang="en-US" sz="2400" dirty="0" smtClean="0"/>
              <a:t>h. e mails</a:t>
            </a:r>
            <a:endParaRPr lang="en-US" sz="2400" dirty="0"/>
          </a:p>
          <a:p>
            <a:r>
              <a:rPr lang="en-US" sz="2400" dirty="0"/>
              <a:t> &gt; 10 000 </a:t>
            </a:r>
            <a:r>
              <a:rPr lang="en-US" sz="2400" dirty="0" smtClean="0"/>
              <a:t>h. mobile phone</a:t>
            </a:r>
            <a:endParaRPr lang="en-US" sz="2400" dirty="0"/>
          </a:p>
          <a:p>
            <a:r>
              <a:rPr lang="en-US" sz="2400" dirty="0"/>
              <a:t> &gt; 20 000 </a:t>
            </a:r>
            <a:r>
              <a:rPr lang="en-US" sz="2400" dirty="0" smtClean="0"/>
              <a:t>h. television</a:t>
            </a:r>
            <a:endParaRPr lang="en-US" sz="2400" dirty="0"/>
          </a:p>
          <a:p>
            <a:r>
              <a:rPr lang="en-US" sz="2400" dirty="0"/>
              <a:t> &gt; 500 000 </a:t>
            </a:r>
            <a:r>
              <a:rPr lang="en-US" sz="2400" dirty="0" smtClean="0"/>
              <a:t>h. commerce</a:t>
            </a:r>
            <a:endParaRPr lang="en-US" sz="2400" dirty="0"/>
          </a:p>
        </p:txBody>
      </p:sp>
      <p:sp>
        <p:nvSpPr>
          <p:cNvPr id="4" name="Espace réservé du pied de page 3"/>
          <p:cNvSpPr>
            <a:spLocks noGrp="1"/>
          </p:cNvSpPr>
          <p:nvPr>
            <p:ph type="ftr" sz="quarter" idx="11"/>
          </p:nvPr>
        </p:nvSpPr>
        <p:spPr/>
        <p:txBody>
          <a:bodyPr/>
          <a:lstStyle/>
          <a:p>
            <a:r>
              <a:rPr lang="fr-FR" smtClean="0"/>
              <a:t>Luc Quoniam UFP</a:t>
            </a:r>
            <a:endParaRPr lang="fr-FR" dirty="0"/>
          </a:p>
        </p:txBody>
      </p:sp>
      <p:sp>
        <p:nvSpPr>
          <p:cNvPr id="5" name="Espace réservé du numéro de diapositive 4"/>
          <p:cNvSpPr>
            <a:spLocks noGrp="1"/>
          </p:cNvSpPr>
          <p:nvPr>
            <p:ph type="sldNum" sz="quarter" idx="12"/>
          </p:nvPr>
        </p:nvSpPr>
        <p:spPr/>
        <p:txBody>
          <a:bodyPr/>
          <a:lstStyle/>
          <a:p>
            <a:fld id="{85299076-B9A2-47B2-A6C3-E21CBC1D0A3D}" type="slidenum">
              <a:rPr lang="fr-FR" smtClean="0"/>
              <a:pPr/>
              <a:t>13</a:t>
            </a:fld>
            <a:endParaRPr lang="fr-FR"/>
          </a:p>
        </p:txBody>
      </p:sp>
      <p:pic>
        <p:nvPicPr>
          <p:cNvPr id="6" name="Picture 4" descr="Gathering Game Picture"/>
          <p:cNvPicPr>
            <a:picLocks noChangeAspect="1" noChangeArrowheads="1"/>
          </p:cNvPicPr>
          <p:nvPr/>
        </p:nvPicPr>
        <p:blipFill>
          <a:blip r:embed="rId3" cstate="print"/>
          <a:srcRect/>
          <a:stretch>
            <a:fillRect/>
          </a:stretch>
        </p:blipFill>
        <p:spPr bwMode="auto">
          <a:xfrm>
            <a:off x="0" y="2868238"/>
            <a:ext cx="9144000" cy="2774965"/>
          </a:xfrm>
          <a:prstGeom prst="rect">
            <a:avLst/>
          </a:prstGeom>
          <a:noFill/>
          <a:ln w="9525">
            <a:noFill/>
            <a:miter lim="800000"/>
            <a:headEnd/>
            <a:tailEnd/>
          </a:ln>
        </p:spPr>
      </p:pic>
      <p:pic>
        <p:nvPicPr>
          <p:cNvPr id="7" name="Picture 7"/>
          <p:cNvPicPr>
            <a:picLocks noChangeAspect="1" noChangeArrowheads="1"/>
          </p:cNvPicPr>
          <p:nvPr/>
        </p:nvPicPr>
        <p:blipFill>
          <a:blip r:embed="rId4" cstate="print"/>
          <a:srcRect l="1653" t="1549" r="2202" b="1549"/>
          <a:stretch>
            <a:fillRect/>
          </a:stretch>
        </p:blipFill>
        <p:spPr bwMode="auto">
          <a:xfrm>
            <a:off x="6046878" y="2868239"/>
            <a:ext cx="3097122" cy="2774964"/>
          </a:xfrm>
          <a:prstGeom prst="rect">
            <a:avLst/>
          </a:prstGeom>
          <a:noFill/>
          <a:ln w="9525">
            <a:noFill/>
            <a:miter lim="800000"/>
            <a:headEnd/>
            <a:tailEnd/>
          </a:ln>
        </p:spPr>
      </p:pic>
      <p:sp>
        <p:nvSpPr>
          <p:cNvPr id="8" name="Text Box 6"/>
          <p:cNvSpPr txBox="1">
            <a:spLocks noChangeArrowheads="1"/>
          </p:cNvSpPr>
          <p:nvPr/>
        </p:nvSpPr>
        <p:spPr bwMode="auto">
          <a:xfrm>
            <a:off x="0" y="6240211"/>
            <a:ext cx="3392531" cy="369304"/>
          </a:xfrm>
          <a:prstGeom prst="rect">
            <a:avLst/>
          </a:prstGeom>
          <a:noFill/>
          <a:ln w="9525">
            <a:noFill/>
            <a:miter lim="800000"/>
            <a:headEnd/>
            <a:tailEnd/>
          </a:ln>
        </p:spPr>
        <p:txBody>
          <a:bodyPr wrap="none" lIns="91408" tIns="45706" rIns="91408" bIns="45706">
            <a:spAutoFit/>
          </a:bodyPr>
          <a:lstStyle/>
          <a:p>
            <a:r>
              <a:rPr lang="en-US" i="1" dirty="0" smtClean="0">
                <a:latin typeface="+mn-lt"/>
              </a:rPr>
              <a:t>(Mark </a:t>
            </a:r>
            <a:r>
              <a:rPr lang="en-US" i="1" dirty="0" err="1">
                <a:latin typeface="+mn-lt"/>
              </a:rPr>
              <a:t>Prensky</a:t>
            </a:r>
            <a:r>
              <a:rPr lang="en-US" i="1" dirty="0">
                <a:latin typeface="+mn-lt"/>
              </a:rPr>
              <a:t>  / </a:t>
            </a:r>
            <a:r>
              <a:rPr lang="en-US" i="1" dirty="0" smtClean="0">
                <a:latin typeface="+mn-lt"/>
              </a:rPr>
              <a:t>www.marcprensky.com)</a:t>
            </a:r>
            <a:endParaRPr lang="en-US" i="1" dirty="0">
              <a:latin typeface="+mn-lt"/>
            </a:endParaRPr>
          </a:p>
        </p:txBody>
      </p:sp>
      <p:sp>
        <p:nvSpPr>
          <p:cNvPr id="9" name="ZoneTexte 8"/>
          <p:cNvSpPr txBox="1"/>
          <p:nvPr/>
        </p:nvSpPr>
        <p:spPr>
          <a:xfrm>
            <a:off x="0" y="5752129"/>
            <a:ext cx="4798108" cy="523220"/>
          </a:xfrm>
          <a:prstGeom prst="rect">
            <a:avLst/>
          </a:prstGeom>
          <a:noFill/>
        </p:spPr>
        <p:txBody>
          <a:bodyPr wrap="none" rtlCol="0">
            <a:spAutoFit/>
          </a:bodyPr>
          <a:lstStyle/>
          <a:p>
            <a:r>
              <a:rPr lang="en-US" sz="2800" dirty="0" smtClean="0"/>
              <a:t>&lt; 5 000 h. reading books</a:t>
            </a:r>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Conflit de génération pour la transmission du savoir...</a:t>
            </a:r>
            <a:endParaRPr lang="fr-FR" dirty="0"/>
          </a:p>
        </p:txBody>
      </p:sp>
      <p:sp>
        <p:nvSpPr>
          <p:cNvPr id="3" name="Espace réservé du contenu 2"/>
          <p:cNvSpPr>
            <a:spLocks noGrp="1"/>
          </p:cNvSpPr>
          <p:nvPr>
            <p:ph idx="1"/>
          </p:nvPr>
        </p:nvSpPr>
        <p:spPr/>
        <p:txBody>
          <a:bodyPr/>
          <a:lstStyle/>
          <a:p>
            <a:endParaRPr lang="fr-FR"/>
          </a:p>
        </p:txBody>
      </p:sp>
      <p:sp>
        <p:nvSpPr>
          <p:cNvPr id="4" name="Espace réservé du pied de page 3"/>
          <p:cNvSpPr>
            <a:spLocks noGrp="1"/>
          </p:cNvSpPr>
          <p:nvPr>
            <p:ph type="ftr" sz="quarter" idx="11"/>
          </p:nvPr>
        </p:nvSpPr>
        <p:spPr/>
        <p:txBody>
          <a:bodyPr/>
          <a:lstStyle/>
          <a:p>
            <a:r>
              <a:rPr lang="fr-FR" smtClean="0"/>
              <a:t>Luc Quoniam – Lab4u</a:t>
            </a:r>
            <a:endParaRPr lang="fr-FR"/>
          </a:p>
        </p:txBody>
      </p:sp>
      <p:sp>
        <p:nvSpPr>
          <p:cNvPr id="5" name="Espace réservé du numéro de diapositive 4"/>
          <p:cNvSpPr>
            <a:spLocks noGrp="1"/>
          </p:cNvSpPr>
          <p:nvPr>
            <p:ph type="sldNum" sz="quarter" idx="12"/>
          </p:nvPr>
        </p:nvSpPr>
        <p:spPr/>
        <p:txBody>
          <a:bodyPr/>
          <a:lstStyle/>
          <a:p>
            <a:fld id="{C1FE20E4-E89C-435F-A4CF-0009972A8EEA}" type="slidenum">
              <a:rPr lang="fr-FR" smtClean="0"/>
              <a:pPr/>
              <a:t>14</a:t>
            </a:fld>
            <a:endParaRPr lang="fr-FR"/>
          </a:p>
        </p:txBody>
      </p:sp>
      <p:pic>
        <p:nvPicPr>
          <p:cNvPr id="6" name="Picture 3" descr="interface_01 [Converted]"/>
          <p:cNvPicPr>
            <a:picLocks noChangeAspect="1" noChangeArrowheads="1"/>
          </p:cNvPicPr>
          <p:nvPr/>
        </p:nvPicPr>
        <p:blipFill>
          <a:blip r:embed="rId3" cstate="print"/>
          <a:srcRect/>
          <a:stretch>
            <a:fillRect/>
          </a:stretch>
        </p:blipFill>
        <p:spPr bwMode="auto">
          <a:xfrm>
            <a:off x="0" y="675365"/>
            <a:ext cx="9144032" cy="5611155"/>
          </a:xfrm>
          <a:prstGeom prst="rect">
            <a:avLst/>
          </a:prstGeom>
          <a:noFill/>
          <a:ln w="9525">
            <a:noFill/>
            <a:miter lim="800000"/>
            <a:headEnd/>
            <a:tailEnd/>
          </a:ln>
        </p:spPr>
      </p:pic>
      <p:sp>
        <p:nvSpPr>
          <p:cNvPr id="9" name="Triangle isocèle 8"/>
          <p:cNvSpPr/>
          <p:nvPr/>
        </p:nvSpPr>
        <p:spPr>
          <a:xfrm>
            <a:off x="1652566" y="3509962"/>
            <a:ext cx="6357982" cy="1428760"/>
          </a:xfrm>
          <a:prstGeom prst="triangle">
            <a:avLst>
              <a:gd name="adj" fmla="val 50000"/>
            </a:avLst>
          </a:prstGeom>
          <a:solidFill>
            <a:schemeClr val="accent1">
              <a:alpha val="2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b="1" dirty="0">
              <a:solidFill>
                <a:schemeClr val="accent6">
                  <a:lumMod val="50000"/>
                </a:schemeClr>
              </a:solidFill>
            </a:endParaRPr>
          </a:p>
        </p:txBody>
      </p:sp>
      <p:sp>
        <p:nvSpPr>
          <p:cNvPr id="11" name="Triangle isocèle 10"/>
          <p:cNvSpPr/>
          <p:nvPr/>
        </p:nvSpPr>
        <p:spPr>
          <a:xfrm rot="10800000">
            <a:off x="1428728" y="1071546"/>
            <a:ext cx="6581820" cy="1857388"/>
          </a:xfrm>
          <a:prstGeom prst="triangle">
            <a:avLst/>
          </a:prstGeom>
          <a:solidFill>
            <a:schemeClr val="accent1">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2" name="ZoneTexte 11"/>
          <p:cNvSpPr txBox="1"/>
          <p:nvPr/>
        </p:nvSpPr>
        <p:spPr>
          <a:xfrm>
            <a:off x="3124200" y="3509962"/>
            <a:ext cx="184731" cy="369332"/>
          </a:xfrm>
          <a:prstGeom prst="rect">
            <a:avLst/>
          </a:prstGeom>
          <a:noFill/>
        </p:spPr>
        <p:txBody>
          <a:bodyPr wrap="none" rtlCol="0">
            <a:spAutoFit/>
          </a:bodyPr>
          <a:lstStyle/>
          <a:p>
            <a:endParaRPr lang="fr-FR" dirty="0"/>
          </a:p>
        </p:txBody>
      </p:sp>
      <p:sp>
        <p:nvSpPr>
          <p:cNvPr id="13" name="ZoneTexte 12"/>
          <p:cNvSpPr txBox="1"/>
          <p:nvPr/>
        </p:nvSpPr>
        <p:spPr>
          <a:xfrm>
            <a:off x="4061994" y="1571612"/>
            <a:ext cx="1285884" cy="369332"/>
          </a:xfrm>
          <a:prstGeom prst="rect">
            <a:avLst/>
          </a:prstGeom>
          <a:solidFill>
            <a:schemeClr val="accent1"/>
          </a:solidFill>
        </p:spPr>
        <p:txBody>
          <a:bodyPr wrap="square" rtlCol="0">
            <a:spAutoFit/>
          </a:bodyPr>
          <a:lstStyle/>
          <a:p>
            <a:r>
              <a:rPr lang="fr-FR" b="1" dirty="0" smtClean="0">
                <a:solidFill>
                  <a:schemeClr val="accent6">
                    <a:lumMod val="50000"/>
                  </a:schemeClr>
                </a:solidFill>
              </a:rPr>
              <a:t>Décision</a:t>
            </a:r>
            <a:endParaRPr lang="fr-FR" b="1" dirty="0">
              <a:solidFill>
                <a:schemeClr val="accent6">
                  <a:lumMod val="50000"/>
                </a:schemeClr>
              </a:solidFill>
            </a:endParaRPr>
          </a:p>
        </p:txBody>
      </p:sp>
      <p:sp>
        <p:nvSpPr>
          <p:cNvPr id="14" name="ZoneTexte 13"/>
          <p:cNvSpPr txBox="1"/>
          <p:nvPr/>
        </p:nvSpPr>
        <p:spPr>
          <a:xfrm>
            <a:off x="3772619" y="4108655"/>
            <a:ext cx="2087431" cy="369332"/>
          </a:xfrm>
          <a:prstGeom prst="rect">
            <a:avLst/>
          </a:prstGeom>
          <a:solidFill>
            <a:schemeClr val="accent1"/>
          </a:solidFill>
        </p:spPr>
        <p:txBody>
          <a:bodyPr wrap="none" rtlCol="0">
            <a:spAutoFit/>
          </a:bodyPr>
          <a:lstStyle/>
          <a:p>
            <a:r>
              <a:rPr lang="fr-FR" b="1" dirty="0" smtClean="0">
                <a:solidFill>
                  <a:schemeClr val="accent6">
                    <a:lumMod val="50000"/>
                  </a:schemeClr>
                </a:solidFill>
              </a:rPr>
              <a:t>Digital Natives</a:t>
            </a:r>
            <a:endParaRPr lang="fr-FR" b="1" dirty="0">
              <a:solidFill>
                <a:schemeClr val="accent6">
                  <a:lumMod val="50000"/>
                </a:schemeClr>
              </a:solidFill>
            </a:endParaRPr>
          </a:p>
        </p:txBody>
      </p:sp>
      <p:sp>
        <p:nvSpPr>
          <p:cNvPr id="15" name="Rectangle 14"/>
          <p:cNvSpPr/>
          <p:nvPr/>
        </p:nvSpPr>
        <p:spPr>
          <a:xfrm>
            <a:off x="107407" y="6412984"/>
            <a:ext cx="2875724" cy="338554"/>
          </a:xfrm>
          <a:prstGeom prst="rect">
            <a:avLst/>
          </a:prstGeom>
        </p:spPr>
        <p:txBody>
          <a:bodyPr wrap="none">
            <a:spAutoFit/>
          </a:bodyPr>
          <a:lstStyle/>
          <a:p>
            <a:r>
              <a:rPr lang="en-US" sz="1600" i="1" dirty="0" smtClean="0">
                <a:latin typeface="+mn-lt"/>
              </a:rPr>
              <a:t>(René </a:t>
            </a:r>
            <a:r>
              <a:rPr lang="en-US" sz="1600" i="1" dirty="0" err="1" smtClean="0">
                <a:latin typeface="+mn-lt"/>
              </a:rPr>
              <a:t>Barsalo</a:t>
            </a:r>
            <a:r>
              <a:rPr lang="en-US" sz="1600" i="1" dirty="0" smtClean="0">
                <a:latin typeface="+mn-lt"/>
              </a:rPr>
              <a:t>, 2006, Cultural ADN)</a:t>
            </a:r>
            <a:endParaRPr lang="en-US" sz="1600" i="1" dirty="0">
              <a:latin typeface="+mn-lt"/>
            </a:endParaRPr>
          </a:p>
        </p:txBody>
      </p:sp>
      <p:grpSp>
        <p:nvGrpSpPr>
          <p:cNvPr id="7" name="Group 11"/>
          <p:cNvGrpSpPr>
            <a:grpSpLocks/>
          </p:cNvGrpSpPr>
          <p:nvPr/>
        </p:nvGrpSpPr>
        <p:grpSpPr bwMode="auto">
          <a:xfrm>
            <a:off x="1" y="4938722"/>
            <a:ext cx="1043010" cy="1295391"/>
            <a:chOff x="192" y="2926"/>
            <a:chExt cx="2040" cy="1150"/>
          </a:xfrm>
        </p:grpSpPr>
        <p:sp>
          <p:nvSpPr>
            <p:cNvPr id="17" name="Oval 12"/>
            <p:cNvSpPr>
              <a:spLocks noChangeArrowheads="1"/>
            </p:cNvSpPr>
            <p:nvPr/>
          </p:nvSpPr>
          <p:spPr bwMode="auto">
            <a:xfrm>
              <a:off x="192" y="2926"/>
              <a:ext cx="849" cy="414"/>
            </a:xfrm>
            <a:prstGeom prst="ellipse">
              <a:avLst/>
            </a:prstGeom>
            <a:solidFill>
              <a:srgbClr val="66FF33"/>
            </a:solidFill>
            <a:ln w="12700">
              <a:solidFill>
                <a:schemeClr val="tx1"/>
              </a:solidFill>
              <a:round/>
              <a:headEnd/>
              <a:tailEnd/>
            </a:ln>
            <a:effectLst/>
          </p:spPr>
          <p:txBody>
            <a:bodyPr wrap="none" anchor="ctr"/>
            <a:lstStyle/>
            <a:p>
              <a:endParaRPr lang="en-US"/>
            </a:p>
          </p:txBody>
        </p:sp>
        <p:sp>
          <p:nvSpPr>
            <p:cNvPr id="18" name="Oval 13"/>
            <p:cNvSpPr>
              <a:spLocks noChangeArrowheads="1"/>
            </p:cNvSpPr>
            <p:nvPr/>
          </p:nvSpPr>
          <p:spPr bwMode="auto">
            <a:xfrm>
              <a:off x="774" y="2996"/>
              <a:ext cx="543" cy="111"/>
            </a:xfrm>
            <a:prstGeom prst="ellipse">
              <a:avLst/>
            </a:prstGeom>
            <a:solidFill>
              <a:schemeClr val="accent1"/>
            </a:solidFill>
            <a:ln w="12700">
              <a:solidFill>
                <a:schemeClr val="tx1"/>
              </a:solidFill>
              <a:round/>
              <a:headEnd/>
              <a:tailEnd/>
            </a:ln>
            <a:effectLst/>
          </p:spPr>
          <p:txBody>
            <a:bodyPr wrap="none" anchor="ctr"/>
            <a:lstStyle/>
            <a:p>
              <a:endParaRPr lang="en-US"/>
            </a:p>
          </p:txBody>
        </p:sp>
        <p:sp>
          <p:nvSpPr>
            <p:cNvPr id="19" name="Oval 14"/>
            <p:cNvSpPr>
              <a:spLocks noChangeArrowheads="1"/>
            </p:cNvSpPr>
            <p:nvPr/>
          </p:nvSpPr>
          <p:spPr bwMode="auto">
            <a:xfrm>
              <a:off x="1419" y="3206"/>
              <a:ext cx="813" cy="485"/>
            </a:xfrm>
            <a:prstGeom prst="ellipse">
              <a:avLst/>
            </a:prstGeom>
            <a:solidFill>
              <a:srgbClr val="66FF33"/>
            </a:solidFill>
            <a:ln w="12700">
              <a:solidFill>
                <a:schemeClr val="tx1"/>
              </a:solidFill>
              <a:round/>
              <a:headEnd/>
              <a:tailEnd/>
            </a:ln>
            <a:effectLst/>
          </p:spPr>
          <p:txBody>
            <a:bodyPr wrap="none" anchor="ctr"/>
            <a:lstStyle/>
            <a:p>
              <a:endParaRPr lang="en-US"/>
            </a:p>
          </p:txBody>
        </p:sp>
        <p:sp>
          <p:nvSpPr>
            <p:cNvPr id="20" name="Oval 15"/>
            <p:cNvSpPr>
              <a:spLocks noChangeArrowheads="1"/>
            </p:cNvSpPr>
            <p:nvPr/>
          </p:nvSpPr>
          <p:spPr bwMode="auto">
            <a:xfrm>
              <a:off x="1551" y="3393"/>
              <a:ext cx="521" cy="131"/>
            </a:xfrm>
            <a:prstGeom prst="ellipse">
              <a:avLst/>
            </a:prstGeom>
            <a:solidFill>
              <a:schemeClr val="accent1"/>
            </a:solidFill>
            <a:ln w="12700">
              <a:solidFill>
                <a:schemeClr val="tx1"/>
              </a:solidFill>
              <a:round/>
              <a:headEnd/>
              <a:tailEnd/>
            </a:ln>
            <a:effectLst/>
          </p:spPr>
          <p:txBody>
            <a:bodyPr wrap="none" anchor="ctr"/>
            <a:lstStyle/>
            <a:p>
              <a:endParaRPr lang="en-US"/>
            </a:p>
          </p:txBody>
        </p:sp>
        <p:sp>
          <p:nvSpPr>
            <p:cNvPr id="21" name="Oval 16"/>
            <p:cNvSpPr>
              <a:spLocks noChangeArrowheads="1"/>
            </p:cNvSpPr>
            <p:nvPr/>
          </p:nvSpPr>
          <p:spPr bwMode="auto">
            <a:xfrm>
              <a:off x="335" y="3556"/>
              <a:ext cx="705" cy="520"/>
            </a:xfrm>
            <a:prstGeom prst="ellipse">
              <a:avLst/>
            </a:prstGeom>
            <a:solidFill>
              <a:srgbClr val="66FF33"/>
            </a:solidFill>
            <a:ln w="12700">
              <a:solidFill>
                <a:schemeClr val="tx1"/>
              </a:solidFill>
              <a:round/>
              <a:headEnd/>
              <a:tailEnd/>
            </a:ln>
            <a:effectLst/>
          </p:spPr>
          <p:txBody>
            <a:bodyPr wrap="none" anchor="ctr"/>
            <a:lstStyle/>
            <a:p>
              <a:endParaRPr lang="en-US"/>
            </a:p>
          </p:txBody>
        </p:sp>
        <p:sp>
          <p:nvSpPr>
            <p:cNvPr id="22" name="Oval 17"/>
            <p:cNvSpPr>
              <a:spLocks noChangeArrowheads="1"/>
            </p:cNvSpPr>
            <p:nvPr/>
          </p:nvSpPr>
          <p:spPr bwMode="auto">
            <a:xfrm>
              <a:off x="252" y="3749"/>
              <a:ext cx="452" cy="140"/>
            </a:xfrm>
            <a:prstGeom prst="ellipse">
              <a:avLst/>
            </a:prstGeom>
            <a:solidFill>
              <a:schemeClr val="accent1"/>
            </a:solidFill>
            <a:ln w="12700">
              <a:solidFill>
                <a:schemeClr val="tx1"/>
              </a:solidFill>
              <a:round/>
              <a:headEnd/>
              <a:tailEnd/>
            </a:ln>
            <a:effectLst/>
          </p:spPr>
          <p:txBody>
            <a:bodyPr wrap="none" anchor="ctr"/>
            <a:lstStyle/>
            <a:p>
              <a:endParaRPr lang="en-US"/>
            </a:p>
          </p:txBody>
        </p:sp>
        <p:sp>
          <p:nvSpPr>
            <p:cNvPr id="23" name="Line 18"/>
            <p:cNvSpPr>
              <a:spLocks noChangeShapeType="1"/>
            </p:cNvSpPr>
            <p:nvPr/>
          </p:nvSpPr>
          <p:spPr bwMode="auto">
            <a:xfrm>
              <a:off x="1055" y="3075"/>
              <a:ext cx="722" cy="362"/>
            </a:xfrm>
            <a:prstGeom prst="line">
              <a:avLst/>
            </a:prstGeom>
            <a:noFill/>
            <a:ln w="50800">
              <a:solidFill>
                <a:srgbClr val="FF0033"/>
              </a:solidFill>
              <a:round/>
              <a:headEnd/>
              <a:tailEnd/>
            </a:ln>
            <a:effectLst/>
          </p:spPr>
          <p:txBody>
            <a:bodyPr wrap="none" anchor="ctr"/>
            <a:lstStyle/>
            <a:p>
              <a:endParaRPr lang="en-US"/>
            </a:p>
          </p:txBody>
        </p:sp>
        <p:sp>
          <p:nvSpPr>
            <p:cNvPr id="24" name="Line 19"/>
            <p:cNvSpPr>
              <a:spLocks noChangeShapeType="1"/>
            </p:cNvSpPr>
            <p:nvPr/>
          </p:nvSpPr>
          <p:spPr bwMode="auto">
            <a:xfrm flipH="1">
              <a:off x="409" y="3461"/>
              <a:ext cx="1399" cy="326"/>
            </a:xfrm>
            <a:prstGeom prst="line">
              <a:avLst/>
            </a:prstGeom>
            <a:noFill/>
            <a:ln w="50800">
              <a:solidFill>
                <a:srgbClr val="FF0033"/>
              </a:solidFill>
              <a:round/>
              <a:headEnd/>
              <a:tailEnd/>
            </a:ln>
            <a:effectLst/>
          </p:spPr>
          <p:txBody>
            <a:bodyPr wrap="none" anchor="ctr"/>
            <a:lstStyle/>
            <a:p>
              <a:endParaRPr lang="en-US"/>
            </a:p>
          </p:txBody>
        </p:sp>
        <p:sp>
          <p:nvSpPr>
            <p:cNvPr id="25" name="Line 20"/>
            <p:cNvSpPr>
              <a:spLocks noChangeShapeType="1"/>
            </p:cNvSpPr>
            <p:nvPr/>
          </p:nvSpPr>
          <p:spPr bwMode="auto">
            <a:xfrm flipV="1">
              <a:off x="441" y="3052"/>
              <a:ext cx="580" cy="758"/>
            </a:xfrm>
            <a:prstGeom prst="line">
              <a:avLst/>
            </a:prstGeom>
            <a:noFill/>
            <a:ln w="50800">
              <a:solidFill>
                <a:srgbClr val="FF0033"/>
              </a:solidFill>
              <a:round/>
              <a:headEnd/>
              <a:tailEnd/>
            </a:ln>
            <a:effectLst/>
          </p:spPr>
          <p:txBody>
            <a:bodyPr wrap="none" anchor="ctr"/>
            <a:lstStyle/>
            <a:p>
              <a:endParaRPr lang="en-US"/>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Need to read in another mode!!</a:t>
            </a:r>
            <a:endParaRPr lang="en-US" dirty="0"/>
          </a:p>
        </p:txBody>
      </p:sp>
      <p:sp>
        <p:nvSpPr>
          <p:cNvPr id="3" name="Espace réservé du contenu 2"/>
          <p:cNvSpPr>
            <a:spLocks noGrp="1"/>
          </p:cNvSpPr>
          <p:nvPr>
            <p:ph idx="1"/>
          </p:nvPr>
        </p:nvSpPr>
        <p:spPr/>
        <p:txBody>
          <a:bodyPr/>
          <a:lstStyle/>
          <a:p>
            <a:r>
              <a:rPr lang="en-US" smtClean="0"/>
              <a:t>Automatic cartographies </a:t>
            </a:r>
            <a:r>
              <a:rPr lang="en-US" dirty="0" smtClean="0"/>
              <a:t>of large amounts of information… without language consideration</a:t>
            </a:r>
          </a:p>
          <a:p>
            <a:r>
              <a:rPr lang="en-US" dirty="0" smtClean="0"/>
              <a:t>One of the graph solution: </a:t>
            </a:r>
            <a:r>
              <a:rPr lang="en-US" dirty="0" err="1" smtClean="0"/>
              <a:t>mindmaps</a:t>
            </a:r>
            <a:endParaRPr lang="en-US" dirty="0"/>
          </a:p>
        </p:txBody>
      </p:sp>
      <p:sp>
        <p:nvSpPr>
          <p:cNvPr id="4" name="Espace réservé du pied de page 3"/>
          <p:cNvSpPr>
            <a:spLocks noGrp="1"/>
          </p:cNvSpPr>
          <p:nvPr>
            <p:ph type="ftr" sz="quarter" idx="11"/>
          </p:nvPr>
        </p:nvSpPr>
        <p:spPr/>
        <p:txBody>
          <a:bodyPr/>
          <a:lstStyle/>
          <a:p>
            <a:r>
              <a:rPr lang="fr-FR" smtClean="0"/>
              <a:t>Luc Quoniam - USTV</a:t>
            </a:r>
            <a:endParaRPr lang="fr-FR"/>
          </a:p>
        </p:txBody>
      </p:sp>
      <p:sp>
        <p:nvSpPr>
          <p:cNvPr id="5" name="Espace réservé du numéro de diapositive 4"/>
          <p:cNvSpPr>
            <a:spLocks noGrp="1"/>
          </p:cNvSpPr>
          <p:nvPr>
            <p:ph type="sldNum" sz="quarter" idx="12"/>
          </p:nvPr>
        </p:nvSpPr>
        <p:spPr/>
        <p:txBody>
          <a:bodyPr/>
          <a:lstStyle/>
          <a:p>
            <a:fld id="{FE4D1C51-5A06-492C-980E-CCB37C6F095C}" type="slidenum">
              <a:rPr lang="fr-FR" smtClean="0"/>
              <a:pPr/>
              <a:t>15</a:t>
            </a:fld>
            <a:endParaRPr lang="fr-FR"/>
          </a:p>
        </p:txBody>
      </p:sp>
      <p:pic>
        <p:nvPicPr>
          <p:cNvPr id="1028" name="Picture 4"/>
          <p:cNvPicPr>
            <a:picLocks noChangeAspect="1" noChangeArrowheads="1"/>
          </p:cNvPicPr>
          <p:nvPr/>
        </p:nvPicPr>
        <p:blipFill>
          <a:blip r:embed="rId3" cstate="print"/>
          <a:srcRect/>
          <a:stretch>
            <a:fillRect/>
          </a:stretch>
        </p:blipFill>
        <p:spPr bwMode="auto">
          <a:xfrm>
            <a:off x="2714612" y="2296694"/>
            <a:ext cx="5981752" cy="422316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sz="quarter"/>
          </p:nvPr>
        </p:nvSpPr>
        <p:spPr/>
        <p:txBody>
          <a:bodyPr/>
          <a:lstStyle/>
          <a:p>
            <a:pPr algn="ctr"/>
            <a:r>
              <a:rPr lang="en-US" sz="2800" dirty="0" smtClean="0"/>
              <a:t>Thank you for your attention!!</a:t>
            </a:r>
            <a:br>
              <a:rPr lang="en-US" sz="2800" dirty="0" smtClean="0"/>
            </a:br>
            <a:r>
              <a:rPr lang="en-US" sz="2800" dirty="0" smtClean="0"/>
              <a:t>Questions?</a:t>
            </a:r>
            <a:endParaRPr lang="en-US" sz="2800" dirty="0"/>
          </a:p>
        </p:txBody>
      </p:sp>
      <p:sp>
        <p:nvSpPr>
          <p:cNvPr id="7" name="Sous-titre 6"/>
          <p:cNvSpPr>
            <a:spLocks noGrp="1"/>
          </p:cNvSpPr>
          <p:nvPr>
            <p:ph type="subTitle" sz="quarter" idx="1"/>
          </p:nvPr>
        </p:nvSpPr>
        <p:spPr>
          <a:xfrm>
            <a:off x="0" y="3886200"/>
            <a:ext cx="9144000" cy="1752600"/>
          </a:xfrm>
        </p:spPr>
        <p:txBody>
          <a:bodyPr/>
          <a:lstStyle/>
          <a:p>
            <a:r>
              <a:rPr lang="en-US" dirty="0" smtClean="0"/>
              <a:t>quoniam@univ-tln.fr</a:t>
            </a:r>
          </a:p>
          <a:p>
            <a:r>
              <a:rPr lang="en-US" dirty="0" smtClean="0"/>
              <a:t>http://</a:t>
            </a:r>
            <a:r>
              <a:rPr lang="en-US" dirty="0" smtClean="0"/>
              <a:t>quoniam.univ-tln.fr</a:t>
            </a:r>
          </a:p>
          <a:p>
            <a:r>
              <a:rPr lang="en-US" dirty="0" smtClean="0"/>
              <a:t>http:/ic21.eu</a:t>
            </a:r>
            <a:endParaRPr lang="en-US" dirty="0" smtClean="0"/>
          </a:p>
          <a:p>
            <a:endParaRPr lang="en-US" dirty="0" smtClean="0"/>
          </a:p>
          <a:p>
            <a:r>
              <a:rPr lang="en-US" dirty="0" smtClean="0"/>
              <a:t>http://www.kwiksurveys.com/online-survey.php?surveyID=ONKHK_c22b28bf</a:t>
            </a:r>
            <a:endParaRPr lang="en-US" dirty="0"/>
          </a:p>
        </p:txBody>
      </p:sp>
      <p:sp>
        <p:nvSpPr>
          <p:cNvPr id="4" name="Espace réservé du pied de page 3"/>
          <p:cNvSpPr>
            <a:spLocks noGrp="1"/>
          </p:cNvSpPr>
          <p:nvPr>
            <p:ph type="ftr" sz="quarter" idx="3"/>
          </p:nvPr>
        </p:nvSpPr>
        <p:spPr/>
        <p:txBody>
          <a:bodyPr/>
          <a:lstStyle/>
          <a:p>
            <a:r>
              <a:rPr lang="fr-FR" smtClean="0"/>
              <a:t>Luc Quoniam - USTV</a:t>
            </a:r>
            <a:endParaRPr lang="fr-FR"/>
          </a:p>
        </p:txBody>
      </p:sp>
      <p:sp>
        <p:nvSpPr>
          <p:cNvPr id="5" name="Espace réservé du numéro de diapositive 4"/>
          <p:cNvSpPr>
            <a:spLocks noGrp="1"/>
          </p:cNvSpPr>
          <p:nvPr>
            <p:ph type="sldNum" sz="quarter" idx="4"/>
          </p:nvPr>
        </p:nvSpPr>
        <p:spPr/>
        <p:txBody>
          <a:bodyPr/>
          <a:lstStyle/>
          <a:p>
            <a:fld id="{FE4D1C51-5A06-492C-980E-CCB37C6F095C}" type="slidenum">
              <a:rPr lang="fr-FR" smtClean="0"/>
              <a:pPr/>
              <a:t>16</a:t>
            </a:fld>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Wikipedia… “</a:t>
            </a:r>
            <a:r>
              <a:rPr lang="en-US" i="1" u="sng" dirty="0" smtClean="0"/>
              <a:t>The</a:t>
            </a:r>
            <a:r>
              <a:rPr lang="en-US" dirty="0" smtClean="0"/>
              <a:t> “ online </a:t>
            </a:r>
            <a:r>
              <a:rPr lang="fr-FR" dirty="0" err="1" smtClean="0"/>
              <a:t>encyclopedia</a:t>
            </a:r>
            <a:r>
              <a:rPr lang="en-US" dirty="0" smtClean="0"/>
              <a:t>?</a:t>
            </a:r>
            <a:endParaRPr lang="en-US" dirty="0"/>
          </a:p>
        </p:txBody>
      </p:sp>
      <p:sp>
        <p:nvSpPr>
          <p:cNvPr id="3" name="Espace réservé du contenu 2"/>
          <p:cNvSpPr>
            <a:spLocks noGrp="1"/>
          </p:cNvSpPr>
          <p:nvPr>
            <p:ph idx="1"/>
          </p:nvPr>
        </p:nvSpPr>
        <p:spPr/>
        <p:txBody>
          <a:bodyPr/>
          <a:lstStyle/>
          <a:p>
            <a:r>
              <a:rPr lang="en-US" sz="2400" dirty="0"/>
              <a:t>1.74 billion words in 9.25 million articles in approximately 250 </a:t>
            </a:r>
            <a:r>
              <a:rPr lang="en-US" sz="2400" dirty="0" smtClean="0"/>
              <a:t>languages</a:t>
            </a:r>
          </a:p>
          <a:p>
            <a:r>
              <a:rPr lang="en-US" sz="2400" dirty="0" smtClean="0"/>
              <a:t>Just for  the English part</a:t>
            </a:r>
          </a:p>
          <a:p>
            <a:pPr lvl="1"/>
            <a:r>
              <a:rPr lang="fr-FR" sz="2000" dirty="0" smtClean="0"/>
              <a:t>3,113,999 articles </a:t>
            </a:r>
          </a:p>
          <a:p>
            <a:pPr lvl="1"/>
            <a:r>
              <a:rPr lang="en-US" sz="2000" dirty="0"/>
              <a:t>1 billion words</a:t>
            </a:r>
            <a:r>
              <a:rPr lang="en-US" sz="2000" dirty="0" smtClean="0"/>
              <a:t>, over 25 x the next largest English-language</a:t>
            </a:r>
          </a:p>
          <a:p>
            <a:pPr lvl="1"/>
            <a:r>
              <a:rPr lang="fr-FR" sz="2000" dirty="0"/>
              <a:t>151,937</a:t>
            </a:r>
            <a:r>
              <a:rPr lang="fr-FR" sz="2000" dirty="0" smtClean="0"/>
              <a:t>  </a:t>
            </a:r>
            <a:r>
              <a:rPr lang="fr-FR" sz="2000" dirty="0" err="1" smtClean="0"/>
              <a:t>contributors</a:t>
            </a:r>
            <a:endParaRPr lang="fr-FR" sz="2000" dirty="0" smtClean="0"/>
          </a:p>
          <a:p>
            <a:pPr lvl="1"/>
            <a:r>
              <a:rPr lang="fr-FR" sz="2000" dirty="0"/>
              <a:t>3.8 </a:t>
            </a:r>
            <a:r>
              <a:rPr lang="fr-FR" sz="2000" dirty="0" smtClean="0"/>
              <a:t>million </a:t>
            </a:r>
            <a:r>
              <a:rPr lang="fr-FR" sz="2000" dirty="0" err="1" smtClean="0"/>
              <a:t>edits</a:t>
            </a:r>
            <a:r>
              <a:rPr lang="fr-FR" sz="2000" dirty="0" smtClean="0"/>
              <a:t> in sept.2006</a:t>
            </a:r>
          </a:p>
          <a:p>
            <a:pPr lvl="1"/>
            <a:r>
              <a:rPr lang="fr-FR" sz="2000" dirty="0" smtClean="0"/>
              <a:t>1017 volumes (25x5 cm) 1 600 000 </a:t>
            </a:r>
            <a:r>
              <a:rPr lang="fr-FR" sz="2000" dirty="0" err="1" smtClean="0"/>
              <a:t>words</a:t>
            </a:r>
            <a:endParaRPr lang="fr-FR" sz="2000" dirty="0" smtClean="0"/>
          </a:p>
          <a:p>
            <a:pPr lvl="1"/>
            <a:endParaRPr lang="en-US" sz="2000" dirty="0"/>
          </a:p>
        </p:txBody>
      </p:sp>
      <p:sp>
        <p:nvSpPr>
          <p:cNvPr id="4" name="Espace réservé du pied de page 3"/>
          <p:cNvSpPr>
            <a:spLocks noGrp="1"/>
          </p:cNvSpPr>
          <p:nvPr>
            <p:ph type="ftr" sz="quarter" idx="11"/>
          </p:nvPr>
        </p:nvSpPr>
        <p:spPr/>
        <p:txBody>
          <a:bodyPr/>
          <a:lstStyle/>
          <a:p>
            <a:r>
              <a:rPr lang="fr-FR" smtClean="0"/>
              <a:t>Luc Quoniam - USTV</a:t>
            </a:r>
            <a:endParaRPr lang="fr-FR"/>
          </a:p>
        </p:txBody>
      </p:sp>
      <p:sp>
        <p:nvSpPr>
          <p:cNvPr id="5" name="Espace réservé du numéro de diapositive 4"/>
          <p:cNvSpPr>
            <a:spLocks noGrp="1"/>
          </p:cNvSpPr>
          <p:nvPr>
            <p:ph type="sldNum" sz="quarter" idx="12"/>
          </p:nvPr>
        </p:nvSpPr>
        <p:spPr/>
        <p:txBody>
          <a:bodyPr/>
          <a:lstStyle/>
          <a:p>
            <a:fld id="{FE4D1C51-5A06-492C-980E-CCB37C6F095C}" type="slidenum">
              <a:rPr lang="fr-FR" smtClean="0"/>
              <a:pPr/>
              <a:t>2</a:t>
            </a:fld>
            <a:endParaRPr lang="fr-FR"/>
          </a:p>
        </p:txBody>
      </p:sp>
      <p:pic>
        <p:nvPicPr>
          <p:cNvPr id="463874" name="Picture 2"/>
          <p:cNvPicPr>
            <a:picLocks noChangeAspect="1" noChangeArrowheads="1"/>
          </p:cNvPicPr>
          <p:nvPr/>
        </p:nvPicPr>
        <p:blipFill>
          <a:blip r:embed="rId3" cstate="print"/>
          <a:srcRect/>
          <a:stretch>
            <a:fillRect/>
          </a:stretch>
        </p:blipFill>
        <p:spPr bwMode="auto">
          <a:xfrm>
            <a:off x="2786050" y="4125036"/>
            <a:ext cx="6357950" cy="239482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Growth…</a:t>
            </a:r>
            <a:endParaRPr lang="en-US" dirty="0"/>
          </a:p>
        </p:txBody>
      </p:sp>
      <p:sp>
        <p:nvSpPr>
          <p:cNvPr id="3" name="Espace réservé du contenu 2"/>
          <p:cNvSpPr>
            <a:spLocks noGrp="1"/>
          </p:cNvSpPr>
          <p:nvPr>
            <p:ph idx="1"/>
          </p:nvPr>
        </p:nvSpPr>
        <p:spPr>
          <a:xfrm>
            <a:off x="0" y="620713"/>
            <a:ext cx="9144000" cy="2236783"/>
          </a:xfrm>
        </p:spPr>
        <p:txBody>
          <a:bodyPr/>
          <a:lstStyle/>
          <a:p>
            <a:r>
              <a:rPr lang="en-US" dirty="0" smtClean="0"/>
              <a:t>Reader</a:t>
            </a:r>
          </a:p>
          <a:p>
            <a:pPr lvl="1"/>
            <a:r>
              <a:rPr lang="en-US" dirty="0" smtClean="0"/>
              <a:t>600 words/</a:t>
            </a:r>
            <a:r>
              <a:rPr lang="en-US" dirty="0" err="1" smtClean="0"/>
              <a:t>mn</a:t>
            </a:r>
            <a:r>
              <a:rPr lang="en-US" dirty="0" smtClean="0"/>
              <a:t>, 24h/24 will read 27,000,000 words /month</a:t>
            </a:r>
          </a:p>
          <a:p>
            <a:r>
              <a:rPr lang="en-US" dirty="0" smtClean="0"/>
              <a:t>July 2006, Wikipedia grew 30,000,000 words</a:t>
            </a:r>
          </a:p>
        </p:txBody>
      </p:sp>
      <p:sp>
        <p:nvSpPr>
          <p:cNvPr id="4" name="Espace réservé du pied de page 3"/>
          <p:cNvSpPr>
            <a:spLocks noGrp="1"/>
          </p:cNvSpPr>
          <p:nvPr>
            <p:ph type="ftr" sz="quarter" idx="11"/>
          </p:nvPr>
        </p:nvSpPr>
        <p:spPr/>
        <p:txBody>
          <a:bodyPr/>
          <a:lstStyle/>
          <a:p>
            <a:r>
              <a:rPr lang="fr-FR" dirty="0" smtClean="0"/>
              <a:t>Luc Quoniam - USTV</a:t>
            </a:r>
            <a:endParaRPr lang="fr-FR" dirty="0"/>
          </a:p>
        </p:txBody>
      </p:sp>
      <p:sp>
        <p:nvSpPr>
          <p:cNvPr id="5" name="Espace réservé du numéro de diapositive 4"/>
          <p:cNvSpPr>
            <a:spLocks noGrp="1"/>
          </p:cNvSpPr>
          <p:nvPr>
            <p:ph type="sldNum" sz="quarter" idx="12"/>
          </p:nvPr>
        </p:nvSpPr>
        <p:spPr/>
        <p:txBody>
          <a:bodyPr/>
          <a:lstStyle/>
          <a:p>
            <a:fld id="{FE4D1C51-5A06-492C-980E-CCB37C6F095C}" type="slidenum">
              <a:rPr lang="fr-FR" smtClean="0"/>
              <a:pPr/>
              <a:t>3</a:t>
            </a:fld>
            <a:endParaRPr lang="fr-FR"/>
          </a:p>
        </p:txBody>
      </p:sp>
      <p:pic>
        <p:nvPicPr>
          <p:cNvPr id="464898" name="Picture 2"/>
          <p:cNvPicPr>
            <a:picLocks noChangeAspect="1" noChangeArrowheads="1"/>
          </p:cNvPicPr>
          <p:nvPr/>
        </p:nvPicPr>
        <p:blipFill>
          <a:blip r:embed="rId3" cstate="print"/>
          <a:srcRect/>
          <a:stretch>
            <a:fillRect/>
          </a:stretch>
        </p:blipFill>
        <p:spPr bwMode="auto">
          <a:xfrm>
            <a:off x="3862141" y="2553489"/>
            <a:ext cx="5281859" cy="3987804"/>
          </a:xfrm>
          <a:prstGeom prst="rect">
            <a:avLst/>
          </a:prstGeom>
          <a:noFill/>
          <a:ln w="9525">
            <a:noFill/>
            <a:miter lim="800000"/>
            <a:headEnd/>
            <a:tailEnd/>
          </a:ln>
        </p:spPr>
      </p:pic>
      <p:sp>
        <p:nvSpPr>
          <p:cNvPr id="7" name="Espace réservé du contenu 2"/>
          <p:cNvSpPr txBox="1">
            <a:spLocks/>
          </p:cNvSpPr>
          <p:nvPr/>
        </p:nvSpPr>
        <p:spPr bwMode="auto">
          <a:xfrm>
            <a:off x="-428660" y="2620977"/>
            <a:ext cx="4391527" cy="22367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742950" marR="0" lvl="1" indent="-285750" defTabSz="914400" rtl="0" eaLnBrk="1" fontAlgn="base" latinLnBrk="0" hangingPunct="1">
              <a:lnSpc>
                <a:spcPct val="100000"/>
              </a:lnSpc>
              <a:spcBef>
                <a:spcPct val="20000"/>
              </a:spcBef>
              <a:spcAft>
                <a:spcPct val="0"/>
              </a:spcAft>
              <a:buClr>
                <a:schemeClr val="tx1"/>
              </a:buClr>
              <a:buSzTx/>
              <a:tabLst/>
              <a:defRPr/>
            </a:pPr>
            <a:r>
              <a:rPr kumimoji="0" lang="en-US" sz="2800" b="1" i="0" u="none" strike="noStrike" kern="0" cap="none" spc="0" normalizeH="0" baseline="0" noProof="0" dirty="0" smtClean="0">
                <a:ln>
                  <a:noFill/>
                </a:ln>
                <a:solidFill>
                  <a:schemeClr val="tx1"/>
                </a:solidFill>
                <a:effectLst/>
                <a:uLnTx/>
                <a:uFillTx/>
                <a:latin typeface="+mn-lt"/>
              </a:rPr>
              <a:t>It is unlikely for any single reader to read all of Wikipedia's new content. Reading would take over two years, and by the time, so much would have changed with the parts they had already read that they would have to start over.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Quality…</a:t>
            </a:r>
            <a:endParaRPr lang="en-US" dirty="0"/>
          </a:p>
        </p:txBody>
      </p:sp>
      <p:sp>
        <p:nvSpPr>
          <p:cNvPr id="3" name="Espace réservé du contenu 2"/>
          <p:cNvSpPr>
            <a:spLocks noGrp="1"/>
          </p:cNvSpPr>
          <p:nvPr>
            <p:ph idx="1"/>
          </p:nvPr>
        </p:nvSpPr>
        <p:spPr/>
        <p:txBody>
          <a:bodyPr/>
          <a:lstStyle/>
          <a:p>
            <a:r>
              <a:rPr lang="en-US" dirty="0" smtClean="0"/>
              <a:t>2,710 Wikipedia articles (about 1 in 1,140) are featured articles, reviewed. </a:t>
            </a:r>
          </a:p>
          <a:p>
            <a:r>
              <a:rPr lang="en-US" dirty="0" smtClean="0"/>
              <a:t>7,784 articles (about 1 in 400.4) are good articles. </a:t>
            </a:r>
          </a:p>
          <a:p>
            <a:r>
              <a:rPr lang="en-US" dirty="0" smtClean="0"/>
              <a:t>10,494 articles (about one in 297) are good or featured.</a:t>
            </a:r>
          </a:p>
          <a:p>
            <a:r>
              <a:rPr lang="en-US" dirty="0" smtClean="0"/>
              <a:t>14 December 2005, the scientific journal </a:t>
            </a:r>
            <a:r>
              <a:rPr lang="en-US" i="1" dirty="0" smtClean="0"/>
              <a:t>Nature</a:t>
            </a:r>
            <a:r>
              <a:rPr lang="en-US" dirty="0" smtClean="0"/>
              <a:t> </a:t>
            </a:r>
          </a:p>
          <a:p>
            <a:pPr lvl="1"/>
            <a:r>
              <a:rPr lang="en-US" dirty="0" smtClean="0"/>
              <a:t>within 42 randomly selected general science articles,</a:t>
            </a:r>
          </a:p>
          <a:p>
            <a:pPr lvl="1"/>
            <a:r>
              <a:rPr lang="en-US" dirty="0" smtClean="0"/>
              <a:t>162 mistakes in Wikipedia versus 123 in </a:t>
            </a:r>
            <a:r>
              <a:rPr lang="en-US" i="1" dirty="0" smtClean="0"/>
              <a:t>Britannica</a:t>
            </a:r>
            <a:r>
              <a:rPr lang="en-US" dirty="0" smtClean="0"/>
              <a:t>.</a:t>
            </a:r>
            <a:endParaRPr lang="en-US" dirty="0"/>
          </a:p>
        </p:txBody>
      </p:sp>
      <p:sp>
        <p:nvSpPr>
          <p:cNvPr id="4" name="Espace réservé du pied de page 3"/>
          <p:cNvSpPr>
            <a:spLocks noGrp="1"/>
          </p:cNvSpPr>
          <p:nvPr>
            <p:ph type="ftr" sz="quarter" idx="11"/>
          </p:nvPr>
        </p:nvSpPr>
        <p:spPr/>
        <p:txBody>
          <a:bodyPr/>
          <a:lstStyle/>
          <a:p>
            <a:r>
              <a:rPr lang="fr-FR" smtClean="0"/>
              <a:t>Luc Quoniam - USTV</a:t>
            </a:r>
            <a:endParaRPr lang="fr-FR"/>
          </a:p>
        </p:txBody>
      </p:sp>
      <p:sp>
        <p:nvSpPr>
          <p:cNvPr id="5" name="Espace réservé du numéro de diapositive 4"/>
          <p:cNvSpPr>
            <a:spLocks noGrp="1"/>
          </p:cNvSpPr>
          <p:nvPr>
            <p:ph type="sldNum" sz="quarter" idx="12"/>
          </p:nvPr>
        </p:nvSpPr>
        <p:spPr/>
        <p:txBody>
          <a:bodyPr/>
          <a:lstStyle/>
          <a:p>
            <a:fld id="{FE4D1C51-5A06-492C-980E-CCB37C6F095C}" type="slidenum">
              <a:rPr lang="fr-FR" smtClean="0"/>
              <a:pPr/>
              <a:t>4</a:t>
            </a:fld>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Contribution…</a:t>
            </a:r>
            <a:endParaRPr lang="en-US" dirty="0"/>
          </a:p>
        </p:txBody>
      </p:sp>
      <p:sp>
        <p:nvSpPr>
          <p:cNvPr id="3" name="Espace réservé du contenu 2"/>
          <p:cNvSpPr>
            <a:spLocks noGrp="1"/>
          </p:cNvSpPr>
          <p:nvPr>
            <p:ph idx="1"/>
          </p:nvPr>
        </p:nvSpPr>
        <p:spPr/>
        <p:txBody>
          <a:bodyPr/>
          <a:lstStyle/>
          <a:p>
            <a:r>
              <a:rPr lang="en-US" dirty="0" smtClean="0"/>
              <a:t>Unlike others </a:t>
            </a:r>
            <a:r>
              <a:rPr lang="fr-FR" dirty="0" err="1" smtClean="0"/>
              <a:t>encyclopedia</a:t>
            </a:r>
            <a:endParaRPr lang="fr-FR" dirty="0"/>
          </a:p>
          <a:p>
            <a:pPr lvl="1"/>
            <a:r>
              <a:rPr lang="fr-FR" dirty="0" err="1" smtClean="0"/>
              <a:t>based</a:t>
            </a:r>
            <a:r>
              <a:rPr lang="fr-FR" dirty="0" smtClean="0"/>
              <a:t> on a Web2.0 n to n </a:t>
            </a:r>
            <a:r>
              <a:rPr lang="fr-FR" dirty="0" err="1" smtClean="0"/>
              <a:t>knowledge</a:t>
            </a:r>
            <a:r>
              <a:rPr lang="fr-FR" dirty="0" smtClean="0"/>
              <a:t> </a:t>
            </a:r>
            <a:r>
              <a:rPr lang="fr-FR" dirty="0" err="1" smtClean="0"/>
              <a:t>elaboration</a:t>
            </a:r>
            <a:endParaRPr lang="en-US" dirty="0"/>
          </a:p>
        </p:txBody>
      </p:sp>
      <p:sp>
        <p:nvSpPr>
          <p:cNvPr id="4" name="Espace réservé du pied de page 3"/>
          <p:cNvSpPr>
            <a:spLocks noGrp="1"/>
          </p:cNvSpPr>
          <p:nvPr>
            <p:ph type="ftr" sz="quarter" idx="11"/>
          </p:nvPr>
        </p:nvSpPr>
        <p:spPr/>
        <p:txBody>
          <a:bodyPr/>
          <a:lstStyle/>
          <a:p>
            <a:r>
              <a:rPr lang="fr-FR" smtClean="0"/>
              <a:t>Luc Quoniam - USTV</a:t>
            </a:r>
            <a:endParaRPr lang="fr-FR"/>
          </a:p>
        </p:txBody>
      </p:sp>
      <p:sp>
        <p:nvSpPr>
          <p:cNvPr id="5" name="Espace réservé du numéro de diapositive 4"/>
          <p:cNvSpPr>
            <a:spLocks noGrp="1"/>
          </p:cNvSpPr>
          <p:nvPr>
            <p:ph type="sldNum" sz="quarter" idx="12"/>
          </p:nvPr>
        </p:nvSpPr>
        <p:spPr/>
        <p:txBody>
          <a:bodyPr/>
          <a:lstStyle/>
          <a:p>
            <a:fld id="{FE4D1C51-5A06-492C-980E-CCB37C6F095C}" type="slidenum">
              <a:rPr lang="fr-FR" smtClean="0"/>
              <a:pPr/>
              <a:t>5</a:t>
            </a:fld>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898" name="Rectangle 10"/>
          <p:cNvSpPr>
            <a:spLocks noGrp="1" noChangeArrowheads="1"/>
          </p:cNvSpPr>
          <p:nvPr>
            <p:ph type="title"/>
          </p:nvPr>
        </p:nvSpPr>
        <p:spPr/>
        <p:txBody>
          <a:bodyPr/>
          <a:lstStyle/>
          <a:p>
            <a:r>
              <a:rPr lang="pt-BR" sz="3600" dirty="0"/>
              <a:t>A chief “</a:t>
            </a:r>
            <a:r>
              <a:rPr lang="pt-BR" sz="3600" dirty="0">
                <a:solidFill>
                  <a:srgbClr val="990033"/>
                </a:solidFill>
              </a:rPr>
              <a:t>cacique</a:t>
            </a:r>
            <a:r>
              <a:rPr lang="pt-BR" sz="3600" dirty="0"/>
              <a:t>”</a:t>
            </a:r>
            <a:r>
              <a:rPr lang="pt-BR" sz="3600" dirty="0">
                <a:solidFill>
                  <a:srgbClr val="990033"/>
                </a:solidFill>
              </a:rPr>
              <a:t> </a:t>
            </a:r>
            <a:r>
              <a:rPr lang="pt-BR" sz="3600" dirty="0"/>
              <a:t>says: “</a:t>
            </a:r>
            <a:r>
              <a:rPr lang="pt-BR" sz="2800" dirty="0"/>
              <a:t>everbody must learn, read, listen, look...”</a:t>
            </a:r>
            <a:endParaRPr lang="fr-FR" sz="2800" dirty="0"/>
          </a:p>
        </p:txBody>
      </p:sp>
      <p:pic>
        <p:nvPicPr>
          <p:cNvPr id="549890" name="Picture 2" descr="Cacique's_opening_remarks"/>
          <p:cNvPicPr>
            <a:picLocks noGrp="1" noChangeAspect="1" noChangeArrowheads="1"/>
          </p:cNvPicPr>
          <p:nvPr>
            <p:ph sz="half" idx="4294967295"/>
          </p:nvPr>
        </p:nvPicPr>
        <p:blipFill>
          <a:blip r:embed="rId3" cstate="print"/>
          <a:srcRect b="37404"/>
          <a:stretch>
            <a:fillRect/>
          </a:stretch>
        </p:blipFill>
        <p:spPr>
          <a:xfrm>
            <a:off x="5795963" y="908050"/>
            <a:ext cx="3152775" cy="2859088"/>
          </a:xfrm>
        </p:spPr>
      </p:pic>
      <p:pic>
        <p:nvPicPr>
          <p:cNvPr id="549891" name="Picture 3" descr="INDIOS"/>
          <p:cNvPicPr>
            <a:picLocks noGrp="1" noChangeAspect="1" noChangeArrowheads="1"/>
          </p:cNvPicPr>
          <p:nvPr>
            <p:ph sz="quarter" idx="4294967295"/>
          </p:nvPr>
        </p:nvPicPr>
        <p:blipFill>
          <a:blip r:embed="rId4" cstate="print"/>
          <a:srcRect/>
          <a:stretch>
            <a:fillRect/>
          </a:stretch>
        </p:blipFill>
        <p:spPr>
          <a:xfrm>
            <a:off x="1152525" y="5076825"/>
            <a:ext cx="1979613" cy="1284288"/>
          </a:xfrm>
        </p:spPr>
      </p:pic>
      <p:sp>
        <p:nvSpPr>
          <p:cNvPr id="549892" name="Text Box 4"/>
          <p:cNvSpPr txBox="1">
            <a:spLocks noChangeArrowheads="1"/>
          </p:cNvSpPr>
          <p:nvPr/>
        </p:nvSpPr>
        <p:spPr bwMode="auto">
          <a:xfrm>
            <a:off x="1042988" y="1268413"/>
            <a:ext cx="3600450" cy="1830387"/>
          </a:xfrm>
          <a:prstGeom prst="rect">
            <a:avLst/>
          </a:prstGeom>
          <a:noFill/>
          <a:ln w="25400">
            <a:noFill/>
            <a:prstDash val="dash"/>
            <a:miter lim="800000"/>
            <a:headEnd/>
            <a:tailEnd/>
          </a:ln>
          <a:effectLst/>
        </p:spPr>
        <p:txBody>
          <a:bodyPr>
            <a:spAutoFit/>
          </a:bodyPr>
          <a:lstStyle/>
          <a:p>
            <a:pPr algn="ctr" defTabSz="914400">
              <a:lnSpc>
                <a:spcPct val="95000"/>
              </a:lnSpc>
              <a:buClr>
                <a:srgbClr val="000000"/>
              </a:buClr>
              <a:buSzPct val="100000"/>
              <a:buFont typeface="Times New Roman" pitchFamily="18" charset="0"/>
              <a:buNone/>
            </a:pPr>
            <a:r>
              <a:rPr lang="pt-BR" sz="2400" b="1">
                <a:latin typeface="Geometr231 Lt BT" pitchFamily="34" charset="0"/>
              </a:rPr>
              <a:t>I, chief  “Cacique”</a:t>
            </a:r>
            <a:br>
              <a:rPr lang="pt-BR" sz="2400" b="1">
                <a:latin typeface="Geometr231 Lt BT" pitchFamily="34" charset="0"/>
              </a:rPr>
            </a:br>
            <a:r>
              <a:rPr lang="pt-BR" sz="2400">
                <a:latin typeface="Geometr231 Lt BT" pitchFamily="34" charset="0"/>
              </a:rPr>
              <a:t/>
            </a:r>
            <a:br>
              <a:rPr lang="pt-BR" sz="2400">
                <a:latin typeface="Geometr231 Lt BT" pitchFamily="34" charset="0"/>
              </a:rPr>
            </a:br>
            <a:r>
              <a:rPr lang="pt-BR" sz="2400">
                <a:latin typeface="Geometr231 Lt BT" pitchFamily="34" charset="0"/>
              </a:rPr>
              <a:t>(Journals, TV, Radios, Professors, Doctors, Insurance...)</a:t>
            </a:r>
            <a:br>
              <a:rPr lang="pt-BR" sz="2400">
                <a:latin typeface="Geometr231 Lt BT" pitchFamily="34" charset="0"/>
              </a:rPr>
            </a:br>
            <a:endParaRPr lang="pt-BR" sz="2400">
              <a:latin typeface="Geometr231 Lt BT" pitchFamily="34" charset="0"/>
            </a:endParaRPr>
          </a:p>
        </p:txBody>
      </p:sp>
      <p:pic>
        <p:nvPicPr>
          <p:cNvPr id="549893" name="Picture 5" descr="INDIOS"/>
          <p:cNvPicPr>
            <a:picLocks noGrp="1" noChangeAspect="1" noChangeArrowheads="1"/>
          </p:cNvPicPr>
          <p:nvPr>
            <p:ph sz="quarter" idx="4294967295"/>
          </p:nvPr>
        </p:nvPicPr>
        <p:blipFill>
          <a:blip r:embed="rId4" cstate="print"/>
          <a:srcRect/>
          <a:stretch>
            <a:fillRect/>
          </a:stretch>
        </p:blipFill>
        <p:spPr>
          <a:xfrm>
            <a:off x="7275513" y="5148263"/>
            <a:ext cx="1868487" cy="1211262"/>
          </a:xfrm>
          <a:noFill/>
          <a:ln/>
        </p:spPr>
      </p:pic>
      <p:pic>
        <p:nvPicPr>
          <p:cNvPr id="549894" name="Picture 6" descr="INDIOS"/>
          <p:cNvPicPr>
            <a:picLocks noChangeAspect="1" noChangeArrowheads="1"/>
          </p:cNvPicPr>
          <p:nvPr/>
        </p:nvPicPr>
        <p:blipFill>
          <a:blip r:embed="rId4" cstate="print"/>
          <a:srcRect/>
          <a:stretch>
            <a:fillRect/>
          </a:stretch>
        </p:blipFill>
        <p:spPr bwMode="auto">
          <a:xfrm>
            <a:off x="4356100" y="5089525"/>
            <a:ext cx="1979613" cy="1284288"/>
          </a:xfrm>
          <a:prstGeom prst="rect">
            <a:avLst/>
          </a:prstGeom>
          <a:noFill/>
          <a:ln w="9525">
            <a:noFill/>
            <a:miter lim="800000"/>
            <a:headEnd/>
            <a:tailEnd/>
          </a:ln>
        </p:spPr>
      </p:pic>
      <p:sp>
        <p:nvSpPr>
          <p:cNvPr id="549895" name="Text Box 7"/>
          <p:cNvSpPr txBox="1">
            <a:spLocks noChangeArrowheads="1"/>
          </p:cNvSpPr>
          <p:nvPr/>
        </p:nvSpPr>
        <p:spPr bwMode="auto">
          <a:xfrm>
            <a:off x="3359150" y="3571875"/>
            <a:ext cx="1304925" cy="439738"/>
          </a:xfrm>
          <a:prstGeom prst="rect">
            <a:avLst/>
          </a:prstGeom>
          <a:noFill/>
          <a:ln w="25400">
            <a:noFill/>
            <a:prstDash val="dash"/>
            <a:miter lim="800000"/>
            <a:headEnd/>
            <a:tailEnd/>
          </a:ln>
          <a:effectLst/>
        </p:spPr>
        <p:txBody>
          <a:bodyPr wrap="none">
            <a:spAutoFit/>
          </a:bodyPr>
          <a:lstStyle/>
          <a:p>
            <a:pPr algn="ctr" defTabSz="914400">
              <a:lnSpc>
                <a:spcPct val="95000"/>
              </a:lnSpc>
              <a:buClr>
                <a:srgbClr val="000000"/>
              </a:buClr>
              <a:buSzPct val="100000"/>
              <a:buFont typeface="Times New Roman" pitchFamily="18" charset="0"/>
              <a:buNone/>
            </a:pPr>
            <a:r>
              <a:rPr lang="pt-BR" sz="2400" b="1">
                <a:latin typeface="Geometr231 Lt BT" pitchFamily="34" charset="0"/>
              </a:rPr>
              <a:t>you indians</a:t>
            </a:r>
          </a:p>
        </p:txBody>
      </p:sp>
      <p:sp>
        <p:nvSpPr>
          <p:cNvPr id="549896" name="AutoShape 8"/>
          <p:cNvSpPr>
            <a:spLocks noChangeArrowheads="1"/>
          </p:cNvSpPr>
          <p:nvPr/>
        </p:nvSpPr>
        <p:spPr bwMode="auto">
          <a:xfrm rot="5400000">
            <a:off x="3384550" y="4113213"/>
            <a:ext cx="1150938" cy="1223962"/>
          </a:xfrm>
          <a:prstGeom prst="notchedRightArrow">
            <a:avLst>
              <a:gd name="adj1" fmla="val 50000"/>
              <a:gd name="adj2" fmla="val 25000"/>
            </a:avLst>
          </a:prstGeom>
          <a:solidFill>
            <a:srgbClr val="FF3300"/>
          </a:solidFill>
          <a:ln w="25400">
            <a:solidFill>
              <a:srgbClr val="FF3300"/>
            </a:solidFill>
            <a:prstDash val="dash"/>
            <a:miter lim="800000"/>
            <a:headEnd/>
            <a:tailEnd/>
          </a:ln>
          <a:effectLst/>
        </p:spPr>
        <p:txBody>
          <a:bodyPr wrap="none" anchor="ctr"/>
          <a:lstStyle/>
          <a:p>
            <a:endParaRPr lang="fr-FR"/>
          </a:p>
        </p:txBody>
      </p:sp>
      <p:sp>
        <p:nvSpPr>
          <p:cNvPr id="549902" name="Rectangle 14"/>
          <p:cNvSpPr>
            <a:spLocks noChangeArrowheads="1"/>
          </p:cNvSpPr>
          <p:nvPr/>
        </p:nvSpPr>
        <p:spPr bwMode="auto">
          <a:xfrm>
            <a:off x="971550" y="3432175"/>
            <a:ext cx="1525588" cy="823913"/>
          </a:xfrm>
          <a:prstGeom prst="rect">
            <a:avLst/>
          </a:prstGeom>
          <a:noFill/>
          <a:ln w="25400" algn="ctr">
            <a:noFill/>
            <a:prstDash val="dash"/>
            <a:miter lim="800000"/>
            <a:headEnd/>
            <a:tailEnd/>
          </a:ln>
          <a:effectLst/>
        </p:spPr>
        <p:txBody>
          <a:bodyPr wrap="none">
            <a:spAutoFit/>
          </a:bodyPr>
          <a:lstStyle/>
          <a:p>
            <a:pPr eaLnBrk="0" hangingPunct="0"/>
            <a:r>
              <a:rPr lang="pt-BR" sz="4800" b="1" i="1">
                <a:latin typeface="Geometr231 Lt BT" pitchFamily="34" charset="0"/>
              </a:rPr>
              <a:t>1 to n</a:t>
            </a:r>
          </a:p>
        </p:txBody>
      </p:sp>
      <p:sp>
        <p:nvSpPr>
          <p:cNvPr id="11" name="Espace réservé du numéro de diapositive 10"/>
          <p:cNvSpPr>
            <a:spLocks noGrp="1"/>
          </p:cNvSpPr>
          <p:nvPr>
            <p:ph type="sldNum" sz="quarter" idx="12"/>
          </p:nvPr>
        </p:nvSpPr>
        <p:spPr/>
        <p:txBody>
          <a:bodyPr/>
          <a:lstStyle/>
          <a:p>
            <a:fld id="{85299076-B9A2-47B2-A6C3-E21CBC1D0A3D}" type="slidenum">
              <a:rPr lang="fr-FR" smtClean="0"/>
              <a:pPr/>
              <a:t>6</a:t>
            </a:fld>
            <a:endParaRPr lang="fr-FR"/>
          </a:p>
        </p:txBody>
      </p:sp>
      <p:sp>
        <p:nvSpPr>
          <p:cNvPr id="12" name="Espace réservé du pied de page 11"/>
          <p:cNvSpPr>
            <a:spLocks noGrp="1"/>
          </p:cNvSpPr>
          <p:nvPr>
            <p:ph type="ftr" sz="quarter" idx="11"/>
          </p:nvPr>
        </p:nvSpPr>
        <p:spPr/>
        <p:txBody>
          <a:bodyPr/>
          <a:lstStyle/>
          <a:p>
            <a:r>
              <a:rPr lang="fr-FR" smtClean="0"/>
              <a:t>Luc Quoniam UFP</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549902"/>
                                        </p:tgtEl>
                                        <p:attrNameLst>
                                          <p:attrName>style.visibility</p:attrName>
                                        </p:attrNameLst>
                                      </p:cBhvr>
                                      <p:to>
                                        <p:strVal val="visible"/>
                                      </p:to>
                                    </p:set>
                                    <p:anim to="" calcmode="lin" valueType="num">
                                      <p:cBhvr>
                                        <p:cTn id="7" dur="1" fill="hold"/>
                                        <p:tgtEl>
                                          <p:spTgt spid="54990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990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4038600" y="2635250"/>
            <a:ext cx="1277938" cy="439738"/>
          </a:xfrm>
          <a:prstGeom prst="rect">
            <a:avLst/>
          </a:prstGeom>
          <a:noFill/>
          <a:ln w="25400">
            <a:noFill/>
            <a:prstDash val="dash"/>
            <a:miter lim="800000"/>
            <a:headEnd/>
            <a:tailEnd/>
          </a:ln>
        </p:spPr>
        <p:txBody>
          <a:bodyPr wrap="none">
            <a:spAutoFit/>
          </a:bodyPr>
          <a:lstStyle/>
          <a:p>
            <a:pPr algn="ctr" defTabSz="914400">
              <a:lnSpc>
                <a:spcPct val="95000"/>
              </a:lnSpc>
              <a:buClr>
                <a:srgbClr val="000000"/>
              </a:buClr>
              <a:buSzPct val="100000"/>
              <a:buFont typeface="Times New Roman" pitchFamily="18" charset="0"/>
              <a:buNone/>
            </a:pPr>
            <a:r>
              <a:rPr lang="pt-BR" sz="2400">
                <a:latin typeface="Geometr231 Lt BT" pitchFamily="34" charset="0"/>
              </a:rPr>
              <a:t>We, </a:t>
            </a:r>
            <a:r>
              <a:rPr lang="pt-BR" sz="2400" b="1">
                <a:latin typeface="Geometr231 Lt BT" pitchFamily="34" charset="0"/>
              </a:rPr>
              <a:t>chiefs</a:t>
            </a:r>
          </a:p>
        </p:txBody>
      </p:sp>
      <p:sp>
        <p:nvSpPr>
          <p:cNvPr id="9219" name="Rectangle 13"/>
          <p:cNvSpPr>
            <a:spLocks noGrp="1" noChangeArrowheads="1"/>
          </p:cNvSpPr>
          <p:nvPr>
            <p:ph type="title"/>
          </p:nvPr>
        </p:nvSpPr>
        <p:spPr/>
        <p:txBody>
          <a:bodyPr/>
          <a:lstStyle/>
          <a:p>
            <a:pPr eaLnBrk="1" hangingPunct="1"/>
            <a:r>
              <a:rPr lang="pt-BR" sz="3600" smtClean="0"/>
              <a:t>Web 1.0: information</a:t>
            </a:r>
            <a:endParaRPr lang="fr-FR" sz="3600" smtClean="0"/>
          </a:p>
        </p:txBody>
      </p:sp>
      <p:pic>
        <p:nvPicPr>
          <p:cNvPr id="9220" name="Picture 3" descr="INDIOS"/>
          <p:cNvPicPr>
            <a:picLocks noGrp="1" noChangeAspect="1" noChangeArrowheads="1"/>
          </p:cNvPicPr>
          <p:nvPr>
            <p:ph sz="quarter" idx="4294967295"/>
          </p:nvPr>
        </p:nvPicPr>
        <p:blipFill>
          <a:blip r:embed="rId3" cstate="print"/>
          <a:srcRect/>
          <a:stretch>
            <a:fillRect/>
          </a:stretch>
        </p:blipFill>
        <p:spPr>
          <a:xfrm>
            <a:off x="1116013" y="1989138"/>
            <a:ext cx="1354137" cy="1031875"/>
          </a:xfrm>
          <a:noFill/>
        </p:spPr>
      </p:pic>
      <p:pic>
        <p:nvPicPr>
          <p:cNvPr id="9221" name="Picture 4" descr="INDIOS"/>
          <p:cNvPicPr>
            <a:picLocks noGrp="1" noChangeAspect="1" noChangeArrowheads="1"/>
          </p:cNvPicPr>
          <p:nvPr>
            <p:ph sz="quarter" idx="4294967295"/>
          </p:nvPr>
        </p:nvPicPr>
        <p:blipFill>
          <a:blip r:embed="rId3" cstate="print"/>
          <a:srcRect/>
          <a:stretch>
            <a:fillRect/>
          </a:stretch>
        </p:blipFill>
        <p:spPr>
          <a:xfrm>
            <a:off x="6516688" y="1268413"/>
            <a:ext cx="1219200" cy="790575"/>
          </a:xfrm>
          <a:noFill/>
        </p:spPr>
      </p:pic>
      <p:pic>
        <p:nvPicPr>
          <p:cNvPr id="9222" name="Picture 5" descr="INDIOS"/>
          <p:cNvPicPr>
            <a:picLocks noGrp="1" noChangeAspect="1" noChangeArrowheads="1"/>
          </p:cNvPicPr>
          <p:nvPr>
            <p:ph sz="quarter" idx="4294967295"/>
          </p:nvPr>
        </p:nvPicPr>
        <p:blipFill>
          <a:blip r:embed="rId3" cstate="print"/>
          <a:srcRect/>
          <a:stretch>
            <a:fillRect/>
          </a:stretch>
        </p:blipFill>
        <p:spPr>
          <a:xfrm>
            <a:off x="1258888" y="4797425"/>
            <a:ext cx="1354137" cy="1030288"/>
          </a:xfrm>
          <a:noFill/>
        </p:spPr>
      </p:pic>
      <p:pic>
        <p:nvPicPr>
          <p:cNvPr id="9223" name="Picture 6" descr="INDIOS"/>
          <p:cNvPicPr>
            <a:picLocks noChangeAspect="1" noChangeArrowheads="1"/>
          </p:cNvPicPr>
          <p:nvPr/>
        </p:nvPicPr>
        <p:blipFill>
          <a:blip r:embed="rId3" cstate="print"/>
          <a:srcRect/>
          <a:stretch>
            <a:fillRect/>
          </a:stretch>
        </p:blipFill>
        <p:spPr bwMode="auto">
          <a:xfrm>
            <a:off x="7092950" y="2852738"/>
            <a:ext cx="1223963" cy="793750"/>
          </a:xfrm>
          <a:prstGeom prst="rect">
            <a:avLst/>
          </a:prstGeom>
          <a:noFill/>
          <a:ln w="9525">
            <a:noFill/>
            <a:miter lim="800000"/>
            <a:headEnd/>
            <a:tailEnd/>
          </a:ln>
        </p:spPr>
      </p:pic>
      <p:sp>
        <p:nvSpPr>
          <p:cNvPr id="9224" name="Oval 7"/>
          <p:cNvSpPr>
            <a:spLocks noChangeArrowheads="1"/>
          </p:cNvSpPr>
          <p:nvPr/>
        </p:nvSpPr>
        <p:spPr bwMode="auto">
          <a:xfrm>
            <a:off x="2627313" y="1785938"/>
            <a:ext cx="4249737" cy="3887787"/>
          </a:xfrm>
          <a:prstGeom prst="ellipse">
            <a:avLst/>
          </a:prstGeom>
          <a:noFill/>
          <a:ln w="25400">
            <a:solidFill>
              <a:srgbClr val="FF3300"/>
            </a:solidFill>
            <a:prstDash val="dash"/>
            <a:round/>
            <a:headEnd/>
            <a:tailEnd/>
          </a:ln>
        </p:spPr>
        <p:txBody>
          <a:bodyPr wrap="none" anchor="ctr"/>
          <a:lstStyle/>
          <a:p>
            <a:endParaRPr lang="fr-FR"/>
          </a:p>
        </p:txBody>
      </p:sp>
      <p:sp>
        <p:nvSpPr>
          <p:cNvPr id="9225" name="Text Box 8"/>
          <p:cNvSpPr txBox="1">
            <a:spLocks noChangeArrowheads="1"/>
          </p:cNvSpPr>
          <p:nvPr/>
        </p:nvSpPr>
        <p:spPr bwMode="auto">
          <a:xfrm>
            <a:off x="2700338" y="3284538"/>
            <a:ext cx="3800475" cy="439737"/>
          </a:xfrm>
          <a:prstGeom prst="rect">
            <a:avLst/>
          </a:prstGeom>
          <a:noFill/>
          <a:ln w="25400">
            <a:noFill/>
            <a:prstDash val="dash"/>
            <a:miter lim="800000"/>
            <a:headEnd/>
            <a:tailEnd/>
          </a:ln>
        </p:spPr>
        <p:txBody>
          <a:bodyPr/>
          <a:lstStyle/>
          <a:p>
            <a:pPr algn="ctr" defTabSz="914400">
              <a:lnSpc>
                <a:spcPct val="95000"/>
              </a:lnSpc>
              <a:buClr>
                <a:srgbClr val="000000"/>
              </a:buClr>
              <a:buSzPct val="100000"/>
              <a:buFont typeface="Times New Roman" pitchFamily="18" charset="0"/>
              <a:buNone/>
            </a:pPr>
            <a:r>
              <a:rPr lang="pt-BR" sz="2400">
                <a:latin typeface="Geometr231 Lt BT" pitchFamily="34" charset="0"/>
              </a:rPr>
              <a:t>all of us may and can build </a:t>
            </a:r>
            <a:r>
              <a:rPr lang="pt-BR" sz="3200" b="1">
                <a:latin typeface="Geometr231 Lt BT" pitchFamily="34" charset="0"/>
              </a:rPr>
              <a:t>information </a:t>
            </a:r>
            <a:r>
              <a:rPr lang="pt-BR" sz="2400">
                <a:latin typeface="Geometr231 Lt BT" pitchFamily="34" charset="0"/>
              </a:rPr>
              <a:t>(Web site)</a:t>
            </a:r>
          </a:p>
        </p:txBody>
      </p:sp>
      <p:pic>
        <p:nvPicPr>
          <p:cNvPr id="9226" name="Picture 11" descr="INDIOS"/>
          <p:cNvPicPr>
            <a:picLocks noGrp="1" noChangeAspect="1" noChangeArrowheads="1"/>
          </p:cNvPicPr>
          <p:nvPr>
            <p:ph sz="quarter" idx="4294967295"/>
          </p:nvPr>
        </p:nvPicPr>
        <p:blipFill>
          <a:blip r:embed="rId3" cstate="print"/>
          <a:srcRect/>
          <a:stretch>
            <a:fillRect/>
          </a:stretch>
        </p:blipFill>
        <p:spPr>
          <a:xfrm>
            <a:off x="6804025" y="4292600"/>
            <a:ext cx="1355725" cy="1030288"/>
          </a:xfrm>
          <a:noFill/>
        </p:spPr>
      </p:pic>
      <p:pic>
        <p:nvPicPr>
          <p:cNvPr id="9227" name="Picture 12" descr="INDIOS"/>
          <p:cNvPicPr>
            <a:picLocks noChangeAspect="1" noChangeArrowheads="1"/>
          </p:cNvPicPr>
          <p:nvPr/>
        </p:nvPicPr>
        <p:blipFill>
          <a:blip r:embed="rId3" cstate="print"/>
          <a:srcRect/>
          <a:stretch>
            <a:fillRect/>
          </a:stretch>
        </p:blipFill>
        <p:spPr bwMode="auto">
          <a:xfrm>
            <a:off x="4427538" y="5805488"/>
            <a:ext cx="1150937" cy="747712"/>
          </a:xfrm>
          <a:prstGeom prst="rect">
            <a:avLst/>
          </a:prstGeom>
          <a:noFill/>
          <a:ln w="9525">
            <a:noFill/>
            <a:miter lim="800000"/>
            <a:headEnd/>
            <a:tailEnd/>
          </a:ln>
        </p:spPr>
      </p:pic>
      <p:sp>
        <p:nvSpPr>
          <p:cNvPr id="465935" name="Rectangle 15"/>
          <p:cNvSpPr>
            <a:spLocks noChangeArrowheads="1"/>
          </p:cNvSpPr>
          <p:nvPr/>
        </p:nvSpPr>
        <p:spPr bwMode="auto">
          <a:xfrm>
            <a:off x="3924300" y="768350"/>
            <a:ext cx="1427163" cy="823913"/>
          </a:xfrm>
          <a:prstGeom prst="rect">
            <a:avLst/>
          </a:prstGeom>
          <a:noFill/>
          <a:ln w="25400" algn="ctr">
            <a:noFill/>
            <a:prstDash val="dash"/>
            <a:miter lim="800000"/>
            <a:headEnd/>
            <a:tailEnd/>
          </a:ln>
        </p:spPr>
        <p:txBody>
          <a:bodyPr wrap="none">
            <a:spAutoFit/>
          </a:bodyPr>
          <a:lstStyle/>
          <a:p>
            <a:pPr eaLnBrk="0" hangingPunct="0"/>
            <a:r>
              <a:rPr lang="pt-BR" sz="4800" b="1" i="1">
                <a:latin typeface="Geometr231 Lt BT" pitchFamily="34" charset="0"/>
              </a:rPr>
              <a:t>n to 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465935"/>
                                        </p:tgtEl>
                                        <p:attrNameLst>
                                          <p:attrName>style.visibility</p:attrName>
                                        </p:attrNameLst>
                                      </p:cBhvr>
                                      <p:to>
                                        <p:strVal val="visible"/>
                                      </p:to>
                                    </p:set>
                                    <p:anim to="" calcmode="lin" valueType="num">
                                      <p:cBhvr>
                                        <p:cTn id="7" dur="1" fill="hold"/>
                                        <p:tgtEl>
                                          <p:spTgt spid="46593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593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3870" name="Picture 14" descr="meme"/>
          <p:cNvPicPr>
            <a:picLocks noChangeAspect="1" noChangeArrowheads="1"/>
          </p:cNvPicPr>
          <p:nvPr/>
        </p:nvPicPr>
        <p:blipFill>
          <a:blip r:embed="rId3" cstate="print"/>
          <a:srcRect/>
          <a:stretch>
            <a:fillRect/>
          </a:stretch>
        </p:blipFill>
        <p:spPr bwMode="auto">
          <a:xfrm>
            <a:off x="1331913" y="1989138"/>
            <a:ext cx="6408737" cy="4273550"/>
          </a:xfrm>
          <a:prstGeom prst="rect">
            <a:avLst/>
          </a:prstGeom>
          <a:noFill/>
        </p:spPr>
      </p:pic>
      <p:sp>
        <p:nvSpPr>
          <p:cNvPr id="633864" name="Oval 8"/>
          <p:cNvSpPr>
            <a:spLocks noChangeArrowheads="1"/>
          </p:cNvSpPr>
          <p:nvPr/>
        </p:nvSpPr>
        <p:spPr bwMode="auto">
          <a:xfrm>
            <a:off x="611188" y="476250"/>
            <a:ext cx="7848600" cy="5976938"/>
          </a:xfrm>
          <a:prstGeom prst="ellipse">
            <a:avLst/>
          </a:prstGeom>
          <a:noFill/>
          <a:ln w="25400">
            <a:solidFill>
              <a:srgbClr val="FF3300"/>
            </a:solidFill>
            <a:prstDash val="dash"/>
            <a:round/>
            <a:headEnd/>
            <a:tailEnd/>
          </a:ln>
          <a:effectLst/>
        </p:spPr>
        <p:txBody>
          <a:bodyPr wrap="none" anchor="ctr"/>
          <a:lstStyle/>
          <a:p>
            <a:endParaRPr lang="fr-FR"/>
          </a:p>
        </p:txBody>
      </p:sp>
      <p:pic>
        <p:nvPicPr>
          <p:cNvPr id="633860" name="Picture 4" descr="INDIOS"/>
          <p:cNvPicPr>
            <a:picLocks noGrp="1" noChangeAspect="1" noChangeArrowheads="1"/>
          </p:cNvPicPr>
          <p:nvPr>
            <p:ph sz="quarter" idx="4294967295"/>
          </p:nvPr>
        </p:nvPicPr>
        <p:blipFill>
          <a:blip r:embed="rId4" cstate="print"/>
          <a:srcRect/>
          <a:stretch>
            <a:fillRect/>
          </a:stretch>
        </p:blipFill>
        <p:spPr>
          <a:xfrm>
            <a:off x="0" y="908050"/>
            <a:ext cx="1354138" cy="1031875"/>
          </a:xfrm>
          <a:noFill/>
          <a:ln/>
        </p:spPr>
      </p:pic>
      <p:sp>
        <p:nvSpPr>
          <p:cNvPr id="633859" name="Rectangle 3"/>
          <p:cNvSpPr>
            <a:spLocks noGrp="1" noChangeArrowheads="1"/>
          </p:cNvSpPr>
          <p:nvPr>
            <p:ph type="title"/>
          </p:nvPr>
        </p:nvSpPr>
        <p:spPr/>
        <p:txBody>
          <a:bodyPr/>
          <a:lstStyle/>
          <a:p>
            <a:r>
              <a:rPr lang="pt-BR" sz="3600" dirty="0"/>
              <a:t>Web 2.0: knowledge</a:t>
            </a:r>
            <a:endParaRPr lang="fr-FR" sz="3600" dirty="0"/>
          </a:p>
        </p:txBody>
      </p:sp>
      <p:pic>
        <p:nvPicPr>
          <p:cNvPr id="633861" name="Picture 5" descr="INDIOS"/>
          <p:cNvPicPr>
            <a:picLocks noGrp="1" noChangeAspect="1" noChangeArrowheads="1"/>
          </p:cNvPicPr>
          <p:nvPr>
            <p:ph sz="quarter" idx="4294967295"/>
          </p:nvPr>
        </p:nvPicPr>
        <p:blipFill>
          <a:blip r:embed="rId4" cstate="print"/>
          <a:srcRect/>
          <a:stretch>
            <a:fillRect/>
          </a:stretch>
        </p:blipFill>
        <p:spPr>
          <a:xfrm>
            <a:off x="7673975" y="981075"/>
            <a:ext cx="1219200" cy="790575"/>
          </a:xfrm>
          <a:noFill/>
          <a:ln/>
        </p:spPr>
      </p:pic>
      <p:pic>
        <p:nvPicPr>
          <p:cNvPr id="633862" name="Picture 6" descr="INDIOS"/>
          <p:cNvPicPr>
            <a:picLocks noGrp="1" noChangeAspect="1" noChangeArrowheads="1"/>
          </p:cNvPicPr>
          <p:nvPr>
            <p:ph sz="quarter" idx="4294967295"/>
          </p:nvPr>
        </p:nvPicPr>
        <p:blipFill>
          <a:blip r:embed="rId4" cstate="print"/>
          <a:srcRect/>
          <a:stretch>
            <a:fillRect/>
          </a:stretch>
        </p:blipFill>
        <p:spPr>
          <a:xfrm>
            <a:off x="0" y="4797425"/>
            <a:ext cx="1354138" cy="1030288"/>
          </a:xfrm>
          <a:noFill/>
          <a:ln/>
        </p:spPr>
      </p:pic>
      <p:pic>
        <p:nvPicPr>
          <p:cNvPr id="633863" name="Picture 7" descr="INDIOS"/>
          <p:cNvPicPr>
            <a:picLocks noChangeAspect="1" noChangeArrowheads="1"/>
          </p:cNvPicPr>
          <p:nvPr/>
        </p:nvPicPr>
        <p:blipFill>
          <a:blip r:embed="rId4" cstate="print"/>
          <a:srcRect/>
          <a:stretch>
            <a:fillRect/>
          </a:stretch>
        </p:blipFill>
        <p:spPr bwMode="auto">
          <a:xfrm>
            <a:off x="7920038" y="4652963"/>
            <a:ext cx="1223962" cy="793750"/>
          </a:xfrm>
          <a:prstGeom prst="rect">
            <a:avLst/>
          </a:prstGeom>
          <a:noFill/>
          <a:ln w="9525">
            <a:noFill/>
            <a:miter lim="800000"/>
            <a:headEnd/>
            <a:tailEnd/>
          </a:ln>
        </p:spPr>
      </p:pic>
      <p:grpSp>
        <p:nvGrpSpPr>
          <p:cNvPr id="2" name="Group 13"/>
          <p:cNvGrpSpPr>
            <a:grpSpLocks/>
          </p:cNvGrpSpPr>
          <p:nvPr/>
        </p:nvGrpSpPr>
        <p:grpSpPr bwMode="auto">
          <a:xfrm>
            <a:off x="1835150" y="549275"/>
            <a:ext cx="5041900" cy="1089025"/>
            <a:chOff x="1701" y="1660"/>
            <a:chExt cx="2394" cy="686"/>
          </a:xfrm>
        </p:grpSpPr>
        <p:sp>
          <p:nvSpPr>
            <p:cNvPr id="633858" name="Text Box 2"/>
            <p:cNvSpPr txBox="1">
              <a:spLocks noChangeArrowheads="1"/>
            </p:cNvSpPr>
            <p:nvPr/>
          </p:nvSpPr>
          <p:spPr bwMode="auto">
            <a:xfrm>
              <a:off x="2642" y="1660"/>
              <a:ext cx="607" cy="277"/>
            </a:xfrm>
            <a:prstGeom prst="rect">
              <a:avLst/>
            </a:prstGeom>
            <a:noFill/>
            <a:ln w="25400">
              <a:noFill/>
              <a:prstDash val="dash"/>
              <a:miter lim="800000"/>
              <a:headEnd/>
              <a:tailEnd/>
            </a:ln>
            <a:effectLst/>
          </p:spPr>
          <p:txBody>
            <a:bodyPr wrap="none">
              <a:spAutoFit/>
            </a:bodyPr>
            <a:lstStyle/>
            <a:p>
              <a:pPr algn="ctr">
                <a:lnSpc>
                  <a:spcPct val="95000"/>
                </a:lnSpc>
                <a:buClr>
                  <a:srgbClr val="000000"/>
                </a:buClr>
                <a:buSzPct val="100000"/>
                <a:buFont typeface="Times New Roman" pitchFamily="18" charset="0"/>
                <a:buNone/>
              </a:pPr>
              <a:r>
                <a:rPr lang="pt-BR" sz="2400">
                  <a:latin typeface="Geometr231 Lt BT" pitchFamily="34" charset="0"/>
                </a:rPr>
                <a:t>We,</a:t>
              </a:r>
              <a:r>
                <a:rPr lang="pt-BR" sz="2400" b="1">
                  <a:latin typeface="Geometr231 Lt BT" pitchFamily="34" charset="0"/>
                </a:rPr>
                <a:t> chiefs</a:t>
              </a:r>
            </a:p>
          </p:txBody>
        </p:sp>
        <p:sp>
          <p:nvSpPr>
            <p:cNvPr id="633865" name="Text Box 9"/>
            <p:cNvSpPr txBox="1">
              <a:spLocks noChangeArrowheads="1"/>
            </p:cNvSpPr>
            <p:nvPr/>
          </p:nvSpPr>
          <p:spPr bwMode="auto">
            <a:xfrm>
              <a:off x="1701" y="2069"/>
              <a:ext cx="2394" cy="277"/>
            </a:xfrm>
            <a:prstGeom prst="rect">
              <a:avLst/>
            </a:prstGeom>
            <a:noFill/>
            <a:ln w="25400">
              <a:noFill/>
              <a:prstDash val="dash"/>
              <a:miter lim="800000"/>
              <a:headEnd/>
              <a:tailEnd/>
            </a:ln>
            <a:effectLst/>
          </p:spPr>
          <p:txBody>
            <a:bodyPr/>
            <a:lstStyle/>
            <a:p>
              <a:pPr algn="ctr">
                <a:lnSpc>
                  <a:spcPct val="95000"/>
                </a:lnSpc>
                <a:buClr>
                  <a:srgbClr val="000000"/>
                </a:buClr>
                <a:buSzPct val="100000"/>
                <a:buFont typeface="Times New Roman" pitchFamily="18" charset="0"/>
                <a:buNone/>
              </a:pPr>
              <a:r>
                <a:rPr lang="pt-BR" sz="2400">
                  <a:latin typeface="Geometr231 Lt BT" pitchFamily="34" charset="0"/>
                </a:rPr>
                <a:t>all of us may and can build </a:t>
              </a:r>
              <a:r>
                <a:rPr lang="pt-BR" sz="3200" b="1">
                  <a:latin typeface="Geometr231 Lt BT" pitchFamily="34" charset="0"/>
                </a:rPr>
                <a:t>knowledge</a:t>
              </a:r>
            </a:p>
          </p:txBody>
        </p:sp>
      </p:grpSp>
      <p:pic>
        <p:nvPicPr>
          <p:cNvPr id="633866" name="Picture 10" descr="INDIOS"/>
          <p:cNvPicPr>
            <a:picLocks noGrp="1" noChangeAspect="1" noChangeArrowheads="1"/>
          </p:cNvPicPr>
          <p:nvPr>
            <p:ph sz="quarter" idx="4294967295"/>
          </p:nvPr>
        </p:nvPicPr>
        <p:blipFill>
          <a:blip r:embed="rId4" cstate="print"/>
          <a:srcRect/>
          <a:stretch>
            <a:fillRect/>
          </a:stretch>
        </p:blipFill>
        <p:spPr>
          <a:xfrm>
            <a:off x="6516688" y="5827713"/>
            <a:ext cx="1355725" cy="1030287"/>
          </a:xfrm>
          <a:noFill/>
          <a:ln/>
        </p:spPr>
      </p:pic>
      <p:pic>
        <p:nvPicPr>
          <p:cNvPr id="633867" name="Picture 11" descr="INDIOS"/>
          <p:cNvPicPr>
            <a:picLocks noChangeAspect="1" noChangeArrowheads="1"/>
          </p:cNvPicPr>
          <p:nvPr/>
        </p:nvPicPr>
        <p:blipFill>
          <a:blip r:embed="rId4" cstate="print"/>
          <a:srcRect/>
          <a:stretch>
            <a:fillRect/>
          </a:stretch>
        </p:blipFill>
        <p:spPr bwMode="auto">
          <a:xfrm>
            <a:off x="1403350" y="5876925"/>
            <a:ext cx="1150938" cy="747713"/>
          </a:xfrm>
          <a:prstGeom prst="rect">
            <a:avLst/>
          </a:prstGeom>
          <a:noFill/>
          <a:ln w="9525">
            <a:noFill/>
            <a:miter lim="800000"/>
            <a:headEnd/>
            <a:tailEnd/>
          </a:ln>
        </p:spPr>
      </p:pic>
      <p:sp>
        <p:nvSpPr>
          <p:cNvPr id="633868" name="Rectangle 12"/>
          <p:cNvSpPr>
            <a:spLocks noChangeArrowheads="1"/>
          </p:cNvSpPr>
          <p:nvPr/>
        </p:nvSpPr>
        <p:spPr bwMode="auto">
          <a:xfrm>
            <a:off x="6156325" y="192088"/>
            <a:ext cx="1427163" cy="823912"/>
          </a:xfrm>
          <a:prstGeom prst="rect">
            <a:avLst/>
          </a:prstGeom>
          <a:noFill/>
          <a:ln w="25400" algn="ctr">
            <a:noFill/>
            <a:prstDash val="dash"/>
            <a:miter lim="800000"/>
            <a:headEnd/>
            <a:tailEnd/>
          </a:ln>
          <a:effectLst/>
        </p:spPr>
        <p:txBody>
          <a:bodyPr wrap="none">
            <a:spAutoFit/>
          </a:bodyPr>
          <a:lstStyle/>
          <a:p>
            <a:pPr eaLnBrk="0" hangingPunct="0"/>
            <a:r>
              <a:rPr lang="pt-BR" sz="4800" i="1">
                <a:latin typeface="Geometr231 Lt BT" pitchFamily="34" charset="0"/>
              </a:rPr>
              <a:t>n to n</a:t>
            </a:r>
          </a:p>
        </p:txBody>
      </p:sp>
      <p:sp>
        <p:nvSpPr>
          <p:cNvPr id="15" name="Espace réservé du numéro de diapositive 14"/>
          <p:cNvSpPr>
            <a:spLocks noGrp="1"/>
          </p:cNvSpPr>
          <p:nvPr>
            <p:ph type="sldNum" sz="quarter" idx="12"/>
          </p:nvPr>
        </p:nvSpPr>
        <p:spPr/>
        <p:txBody>
          <a:bodyPr/>
          <a:lstStyle/>
          <a:p>
            <a:fld id="{85299076-B9A2-47B2-A6C3-E21CBC1D0A3D}" type="slidenum">
              <a:rPr lang="fr-FR" smtClean="0"/>
              <a:pPr/>
              <a:t>8</a:t>
            </a:fld>
            <a:endParaRPr lang="fr-FR"/>
          </a:p>
        </p:txBody>
      </p:sp>
      <p:sp>
        <p:nvSpPr>
          <p:cNvPr id="16" name="Espace réservé du pied de page 15"/>
          <p:cNvSpPr>
            <a:spLocks noGrp="1"/>
          </p:cNvSpPr>
          <p:nvPr>
            <p:ph type="ftr" sz="quarter" idx="11"/>
          </p:nvPr>
        </p:nvSpPr>
        <p:spPr/>
        <p:txBody>
          <a:bodyPr/>
          <a:lstStyle/>
          <a:p>
            <a:r>
              <a:rPr lang="fr-FR" smtClean="0"/>
              <a:t>Luc Quoniam UFP</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633868"/>
                                        </p:tgtEl>
                                        <p:attrNameLst>
                                          <p:attrName>style.visibility</p:attrName>
                                        </p:attrNameLst>
                                      </p:cBhvr>
                                      <p:to>
                                        <p:strVal val="visible"/>
                                      </p:to>
                                    </p:set>
                                    <p:anim to="" calcmode="lin" valueType="num">
                                      <p:cBhvr>
                                        <p:cTn id="7" dur="1" fill="hold"/>
                                        <p:tgtEl>
                                          <p:spTgt spid="633868"/>
                                        </p:tgtEl>
                                        <p:attrNameLst>
                                          <p:attrName/>
                                        </p:attrNameLst>
                                      </p:cBhvr>
                                    </p:anim>
                                  </p:childTnLst>
                                </p:cTn>
                              </p:par>
                            </p:childTnLst>
                          </p:cTn>
                        </p:par>
                        <p:par>
                          <p:cTn id="8" fill="hold">
                            <p:stCondLst>
                              <p:cond delay="0"/>
                            </p:stCondLst>
                            <p:childTnLst>
                              <p:par>
                                <p:cTn id="9" presetID="6" presetClass="emph" presetSubtype="0" fill="hold" grpId="1" nodeType="afterEffect">
                                  <p:stCondLst>
                                    <p:cond delay="0"/>
                                  </p:stCondLst>
                                  <p:childTnLst>
                                    <p:animScale>
                                      <p:cBhvr>
                                        <p:cTn id="10" dur="2000" fill="hold"/>
                                        <p:tgtEl>
                                          <p:spTgt spid="633868"/>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3868" grpId="0"/>
      <p:bldP spid="633868"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Example “Le monde 11/06/08, </a:t>
            </a:r>
            <a:r>
              <a:rPr lang="en-US" dirty="0" err="1" smtClean="0"/>
              <a:t>Gaëlle</a:t>
            </a:r>
            <a:r>
              <a:rPr lang="en-US" dirty="0" smtClean="0"/>
              <a:t> </a:t>
            </a:r>
            <a:r>
              <a:rPr lang="en-US" dirty="0" err="1" smtClean="0"/>
              <a:t>Fleitour</a:t>
            </a:r>
            <a:r>
              <a:rPr lang="en-US" dirty="0" smtClean="0"/>
              <a:t>”</a:t>
            </a:r>
            <a:endParaRPr lang="en-US" dirty="0"/>
          </a:p>
        </p:txBody>
      </p:sp>
      <p:sp>
        <p:nvSpPr>
          <p:cNvPr id="3" name="Espace réservé du contenu 2"/>
          <p:cNvSpPr>
            <a:spLocks noGrp="1"/>
          </p:cNvSpPr>
          <p:nvPr>
            <p:ph idx="1"/>
          </p:nvPr>
        </p:nvSpPr>
        <p:spPr/>
        <p:txBody>
          <a:bodyPr/>
          <a:lstStyle/>
          <a:p>
            <a:r>
              <a:rPr lang="en-US" dirty="0" smtClean="0"/>
              <a:t>« </a:t>
            </a:r>
            <a:r>
              <a:rPr lang="en-US" dirty="0" err="1" smtClean="0"/>
              <a:t>Wikipédia</a:t>
            </a:r>
            <a:r>
              <a:rPr lang="en-US" dirty="0" smtClean="0"/>
              <a:t> </a:t>
            </a:r>
            <a:r>
              <a:rPr lang="en-US" dirty="0" err="1" smtClean="0"/>
              <a:t>cannibalise</a:t>
            </a:r>
            <a:r>
              <a:rPr lang="en-US" dirty="0" smtClean="0"/>
              <a:t> </a:t>
            </a:r>
            <a:r>
              <a:rPr lang="en-US" dirty="0" err="1" smtClean="0"/>
              <a:t>l'image</a:t>
            </a:r>
            <a:r>
              <a:rPr lang="en-US" dirty="0" smtClean="0"/>
              <a:t> des </a:t>
            </a:r>
            <a:r>
              <a:rPr lang="fr-FR" dirty="0" smtClean="0"/>
              <a:t>entreprises du CAC 40 et de leurs dirigeants » (agence de communication Euro RSCG)</a:t>
            </a:r>
          </a:p>
          <a:p>
            <a:pPr lvl="1"/>
            <a:r>
              <a:rPr lang="fr-FR" dirty="0" smtClean="0"/>
              <a:t>Le site institutionnel de chaque société:  premier résultat affiché par Google</a:t>
            </a:r>
          </a:p>
          <a:p>
            <a:pPr lvl="1"/>
            <a:r>
              <a:rPr lang="fr-FR" dirty="0" smtClean="0"/>
              <a:t>L'article de </a:t>
            </a:r>
            <a:r>
              <a:rPr lang="fr-FR" dirty="0" err="1" smtClean="0"/>
              <a:t>Wikipédia</a:t>
            </a:r>
            <a:r>
              <a:rPr lang="fr-FR" dirty="0" smtClean="0"/>
              <a:t> est positionné en première page du moteur de recherche pour 39 entreprises sur 40</a:t>
            </a:r>
          </a:p>
          <a:p>
            <a:pPr lvl="1"/>
            <a:r>
              <a:rPr lang="fr-FR" dirty="0" smtClean="0"/>
              <a:t>affiché parmi les trois premiers résultats pour 12 d'entre elles. </a:t>
            </a:r>
          </a:p>
          <a:p>
            <a:pPr lvl="1"/>
            <a:r>
              <a:rPr lang="fr-FR" dirty="0" smtClean="0"/>
              <a:t>Les premières biographies des dirigeants de ces sociétés proposées par Google, 29 d'entre elles proviennent de </a:t>
            </a:r>
            <a:r>
              <a:rPr lang="fr-FR" dirty="0" err="1" smtClean="0"/>
              <a:t>Wikipédia</a:t>
            </a:r>
            <a:r>
              <a:rPr lang="fr-FR" dirty="0" smtClean="0"/>
              <a:t>.</a:t>
            </a:r>
            <a:endParaRPr lang="en-US" dirty="0"/>
          </a:p>
        </p:txBody>
      </p:sp>
      <p:sp>
        <p:nvSpPr>
          <p:cNvPr id="4" name="Espace réservé du pied de page 3"/>
          <p:cNvSpPr>
            <a:spLocks noGrp="1"/>
          </p:cNvSpPr>
          <p:nvPr>
            <p:ph type="ftr" sz="quarter" idx="11"/>
          </p:nvPr>
        </p:nvSpPr>
        <p:spPr/>
        <p:txBody>
          <a:bodyPr/>
          <a:lstStyle/>
          <a:p>
            <a:r>
              <a:rPr lang="fr-FR" smtClean="0"/>
              <a:t>Luc Quoniam - USTV</a:t>
            </a:r>
            <a:endParaRPr lang="fr-FR"/>
          </a:p>
        </p:txBody>
      </p:sp>
      <p:sp>
        <p:nvSpPr>
          <p:cNvPr id="5" name="Espace réservé du numéro de diapositive 4"/>
          <p:cNvSpPr>
            <a:spLocks noGrp="1"/>
          </p:cNvSpPr>
          <p:nvPr>
            <p:ph type="sldNum" sz="quarter" idx="12"/>
          </p:nvPr>
        </p:nvSpPr>
        <p:spPr/>
        <p:txBody>
          <a:bodyPr/>
          <a:lstStyle/>
          <a:p>
            <a:fld id="{FE4D1C51-5A06-492C-980E-CCB37C6F095C}" type="slidenum">
              <a:rPr lang="fr-FR" smtClean="0"/>
              <a:pPr/>
              <a:t>9</a:t>
            </a:fld>
            <a:endParaRPr lang="fr-F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USTV-Sombre">
  <a:themeElements>
    <a:clrScheme name="USTV-Sombre 9">
      <a:dk1>
        <a:srgbClr val="9C9C9C"/>
      </a:dk1>
      <a:lt1>
        <a:srgbClr val="FFFFFF"/>
      </a:lt1>
      <a:dk2>
        <a:srgbClr val="8696CA"/>
      </a:dk2>
      <a:lt2>
        <a:srgbClr val="FFFFFF"/>
      </a:lt2>
      <a:accent1>
        <a:srgbClr val="97D1D5"/>
      </a:accent1>
      <a:accent2>
        <a:srgbClr val="666699"/>
      </a:accent2>
      <a:accent3>
        <a:srgbClr val="C3C9E1"/>
      </a:accent3>
      <a:accent4>
        <a:srgbClr val="DADADA"/>
      </a:accent4>
      <a:accent5>
        <a:srgbClr val="C9E5E7"/>
      </a:accent5>
      <a:accent6>
        <a:srgbClr val="5C5C8A"/>
      </a:accent6>
      <a:hlink>
        <a:srgbClr val="0000FF"/>
      </a:hlink>
      <a:folHlink>
        <a:srgbClr val="0099FF"/>
      </a:folHlink>
    </a:clrScheme>
    <a:fontScheme name="USTV-Sombre">
      <a:majorFont>
        <a:latin typeface="Geometr231 Lt BT"/>
        <a:ea typeface=""/>
        <a:cs typeface=""/>
      </a:majorFont>
      <a:minorFont>
        <a:latin typeface="Geometr231 Lt B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USTV-Sombre 1">
        <a:dk1>
          <a:srgbClr val="660000"/>
        </a:dk1>
        <a:lt1>
          <a:srgbClr val="FFFFFF"/>
        </a:lt1>
        <a:dk2>
          <a:srgbClr val="A80000"/>
        </a:dk2>
        <a:lt2>
          <a:srgbClr val="FFFF99"/>
        </a:lt2>
        <a:accent1>
          <a:srgbClr val="FF6600"/>
        </a:accent1>
        <a:accent2>
          <a:srgbClr val="6A0000"/>
        </a:accent2>
        <a:accent3>
          <a:srgbClr val="D1AAAA"/>
        </a:accent3>
        <a:accent4>
          <a:srgbClr val="DADADA"/>
        </a:accent4>
        <a:accent5>
          <a:srgbClr val="FFB8AA"/>
        </a:accent5>
        <a:accent6>
          <a:srgbClr val="5F00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
      <a:clrScheme name="USTV-Sombre 2">
        <a:dk1>
          <a:srgbClr val="6A4700"/>
        </a:dk1>
        <a:lt1>
          <a:srgbClr val="FFFFFF"/>
        </a:lt1>
        <a:dk2>
          <a:srgbClr val="522900"/>
        </a:dk2>
        <a:lt2>
          <a:srgbClr val="FFFF99"/>
        </a:lt2>
        <a:accent1>
          <a:srgbClr val="CC9900"/>
        </a:accent1>
        <a:accent2>
          <a:srgbClr val="9C7300"/>
        </a:accent2>
        <a:accent3>
          <a:srgbClr val="B3ACAA"/>
        </a:accent3>
        <a:accent4>
          <a:srgbClr val="DADADA"/>
        </a:accent4>
        <a:accent5>
          <a:srgbClr val="E2CAAA"/>
        </a:accent5>
        <a:accent6>
          <a:srgbClr val="8D6800"/>
        </a:accent6>
        <a:hlink>
          <a:srgbClr val="FF9900"/>
        </a:hlink>
        <a:folHlink>
          <a:srgbClr val="FFFF66"/>
        </a:folHlink>
      </a:clrScheme>
      <a:clrMap bg1="dk2" tx1="lt1" bg2="dk1" tx2="lt2" accent1="accent1" accent2="accent2" accent3="accent3" accent4="accent4" accent5="accent5" accent6="accent6" hlink="hlink" folHlink="folHlink"/>
    </a:extraClrScheme>
    <a:extraClrScheme>
      <a:clrScheme name="USTV-Sombre 3">
        <a:dk1>
          <a:srgbClr val="495630"/>
        </a:dk1>
        <a:lt1>
          <a:srgbClr val="FFFFCC"/>
        </a:lt1>
        <a:dk2>
          <a:srgbClr val="2D361C"/>
        </a:dk2>
        <a:lt2>
          <a:srgbClr val="BAD38D"/>
        </a:lt2>
        <a:accent1>
          <a:srgbClr val="68803E"/>
        </a:accent1>
        <a:accent2>
          <a:srgbClr val="556636"/>
        </a:accent2>
        <a:accent3>
          <a:srgbClr val="ADAEAB"/>
        </a:accent3>
        <a:accent4>
          <a:srgbClr val="DADAAE"/>
        </a:accent4>
        <a:accent5>
          <a:srgbClr val="B9C0AF"/>
        </a:accent5>
        <a:accent6>
          <a:srgbClr val="4C5C30"/>
        </a:accent6>
        <a:hlink>
          <a:srgbClr val="339933"/>
        </a:hlink>
        <a:folHlink>
          <a:srgbClr val="D9D400"/>
        </a:folHlink>
      </a:clrScheme>
      <a:clrMap bg1="dk2" tx1="lt1" bg2="dk1" tx2="lt2" accent1="accent1" accent2="accent2" accent3="accent3" accent4="accent4" accent5="accent5" accent6="accent6" hlink="hlink" folHlink="folHlink"/>
    </a:extraClrScheme>
    <a:extraClrScheme>
      <a:clrScheme name="USTV-Sombre 4">
        <a:dk1>
          <a:srgbClr val="666A5C"/>
        </a:dk1>
        <a:lt1>
          <a:srgbClr val="FFFFFF"/>
        </a:lt1>
        <a:dk2>
          <a:srgbClr val="757868"/>
        </a:dk2>
        <a:lt2>
          <a:srgbClr val="C4C3AA"/>
        </a:lt2>
        <a:accent1>
          <a:srgbClr val="9AC2C0"/>
        </a:accent1>
        <a:accent2>
          <a:srgbClr val="4D4F45"/>
        </a:accent2>
        <a:accent3>
          <a:srgbClr val="BDBEB9"/>
        </a:accent3>
        <a:accent4>
          <a:srgbClr val="DADADA"/>
        </a:accent4>
        <a:accent5>
          <a:srgbClr val="CADDDC"/>
        </a:accent5>
        <a:accent6>
          <a:srgbClr val="45473E"/>
        </a:accent6>
        <a:hlink>
          <a:srgbClr val="009999"/>
        </a:hlink>
        <a:folHlink>
          <a:srgbClr val="BFCB4F"/>
        </a:folHlink>
      </a:clrScheme>
      <a:clrMap bg1="dk2" tx1="lt1" bg2="dk1" tx2="lt2" accent1="accent1" accent2="accent2" accent3="accent3" accent4="accent4" accent5="accent5" accent6="accent6" hlink="hlink" folHlink="folHlink"/>
    </a:extraClrScheme>
    <a:extraClrScheme>
      <a:clrScheme name="USTV-Sombre 5">
        <a:dk1>
          <a:srgbClr val="006664"/>
        </a:dk1>
        <a:lt1>
          <a:srgbClr val="FFFFFF"/>
        </a:lt1>
        <a:dk2>
          <a:srgbClr val="00908D"/>
        </a:dk2>
        <a:lt2>
          <a:srgbClr val="ADE5CD"/>
        </a:lt2>
        <a:accent1>
          <a:srgbClr val="00CCFF"/>
        </a:accent1>
        <a:accent2>
          <a:srgbClr val="006666"/>
        </a:accent2>
        <a:accent3>
          <a:srgbClr val="AAC6C5"/>
        </a:accent3>
        <a:accent4>
          <a:srgbClr val="DADADA"/>
        </a:accent4>
        <a:accent5>
          <a:srgbClr val="AAE2FF"/>
        </a:accent5>
        <a:accent6>
          <a:srgbClr val="005C5C"/>
        </a:accent6>
        <a:hlink>
          <a:srgbClr val="6DD8DB"/>
        </a:hlink>
        <a:folHlink>
          <a:srgbClr val="C5E2FF"/>
        </a:folHlink>
      </a:clrScheme>
      <a:clrMap bg1="dk2" tx1="lt1" bg2="dk1" tx2="lt2" accent1="accent1" accent2="accent2" accent3="accent3" accent4="accent4" accent5="accent5" accent6="accent6" hlink="hlink" folHlink="folHlink"/>
    </a:extraClrScheme>
    <a:extraClrScheme>
      <a:clrScheme name="USTV-Sombre 6">
        <a:dk1>
          <a:srgbClr val="000000"/>
        </a:dk1>
        <a:lt1>
          <a:srgbClr val="DDDCC5"/>
        </a:lt1>
        <a:dk2>
          <a:srgbClr val="000000"/>
        </a:dk2>
        <a:lt2>
          <a:srgbClr val="B9B695"/>
        </a:lt2>
        <a:accent1>
          <a:srgbClr val="EAEBE9"/>
        </a:accent1>
        <a:accent2>
          <a:srgbClr val="BFBFAB"/>
        </a:accent2>
        <a:accent3>
          <a:srgbClr val="EBEBDF"/>
        </a:accent3>
        <a:accent4>
          <a:srgbClr val="000000"/>
        </a:accent4>
        <a:accent5>
          <a:srgbClr val="F3F3F2"/>
        </a:accent5>
        <a:accent6>
          <a:srgbClr val="ADAD9B"/>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USTV-Sombre 7">
        <a:dk1>
          <a:srgbClr val="000000"/>
        </a:dk1>
        <a:lt1>
          <a:srgbClr val="FFFFFF"/>
        </a:lt1>
        <a:dk2>
          <a:srgbClr val="000000"/>
        </a:dk2>
        <a:lt2>
          <a:srgbClr val="B2B2B2"/>
        </a:lt2>
        <a:accent1>
          <a:srgbClr val="336699"/>
        </a:accent1>
        <a:accent2>
          <a:srgbClr val="5F5F5F"/>
        </a:accent2>
        <a:accent3>
          <a:srgbClr val="AAAAAA"/>
        </a:accent3>
        <a:accent4>
          <a:srgbClr val="DADADA"/>
        </a:accent4>
        <a:accent5>
          <a:srgbClr val="ADB8CA"/>
        </a:accent5>
        <a:accent6>
          <a:srgbClr val="555555"/>
        </a:accent6>
        <a:hlink>
          <a:srgbClr val="BBE5FF"/>
        </a:hlink>
        <a:folHlink>
          <a:srgbClr val="B6B3E1"/>
        </a:folHlink>
      </a:clrScheme>
      <a:clrMap bg1="dk2" tx1="lt1" bg2="dk1" tx2="lt2" accent1="accent1" accent2="accent2" accent3="accent3" accent4="accent4" accent5="accent5" accent6="accent6" hlink="hlink" folHlink="folHlink"/>
    </a:extraClrScheme>
    <a:extraClrScheme>
      <a:clrScheme name="USTV-Sombre 8">
        <a:dk1>
          <a:srgbClr val="000090"/>
        </a:dk1>
        <a:lt1>
          <a:srgbClr val="EAEAEA"/>
        </a:lt1>
        <a:dk2>
          <a:srgbClr val="3A3AB2"/>
        </a:dk2>
        <a:lt2>
          <a:srgbClr val="CAD4DC"/>
        </a:lt2>
        <a:accent1>
          <a:srgbClr val="3974AF"/>
        </a:accent1>
        <a:accent2>
          <a:srgbClr val="232369"/>
        </a:accent2>
        <a:accent3>
          <a:srgbClr val="AEAED5"/>
        </a:accent3>
        <a:accent4>
          <a:srgbClr val="C8C8C8"/>
        </a:accent4>
        <a:accent5>
          <a:srgbClr val="AEBCD4"/>
        </a:accent5>
        <a:accent6>
          <a:srgbClr val="1F1F5E"/>
        </a:accent6>
        <a:hlink>
          <a:srgbClr val="00CCFF"/>
        </a:hlink>
        <a:folHlink>
          <a:srgbClr val="6699FF"/>
        </a:folHlink>
      </a:clrScheme>
      <a:clrMap bg1="dk2" tx1="lt1" bg2="dk1" tx2="lt2" accent1="accent1" accent2="accent2" accent3="accent3" accent4="accent4" accent5="accent5" accent6="accent6" hlink="hlink" folHlink="folHlink"/>
    </a:extraClrScheme>
    <a:extraClrScheme>
      <a:clrScheme name="USTV-Sombre 9">
        <a:dk1>
          <a:srgbClr val="9C9C9C"/>
        </a:dk1>
        <a:lt1>
          <a:srgbClr val="FFFFFF"/>
        </a:lt1>
        <a:dk2>
          <a:srgbClr val="8696CA"/>
        </a:dk2>
        <a:lt2>
          <a:srgbClr val="FFFFFF"/>
        </a:lt2>
        <a:accent1>
          <a:srgbClr val="97D1D5"/>
        </a:accent1>
        <a:accent2>
          <a:srgbClr val="666699"/>
        </a:accent2>
        <a:accent3>
          <a:srgbClr val="C3C9E1"/>
        </a:accent3>
        <a:accent4>
          <a:srgbClr val="DADADA"/>
        </a:accent4>
        <a:accent5>
          <a:srgbClr val="C9E5E7"/>
        </a:accent5>
        <a:accent6>
          <a:srgbClr val="5C5C8A"/>
        </a:accent6>
        <a:hlink>
          <a:srgbClr val="0000FF"/>
        </a:hlink>
        <a:folHlink>
          <a:srgbClr val="0099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USTV-Sombre</Template>
  <TotalTime>308</TotalTime>
  <Words>673</Words>
  <Application>Microsoft Office PowerPoint</Application>
  <PresentationFormat>Affichage à l'écran (4:3)</PresentationFormat>
  <Paragraphs>116</Paragraphs>
  <Slides>16</Slides>
  <Notes>16</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USTV-Sombre</vt:lpstr>
      <vt:lpstr>« Qu’est-ce-qu’une encyclopédie en ligne aujourd’hui : Wikipedia… »</vt:lpstr>
      <vt:lpstr>Wikipedia… “The “ online encyclopedia?</vt:lpstr>
      <vt:lpstr>Growth…</vt:lpstr>
      <vt:lpstr>Quality…</vt:lpstr>
      <vt:lpstr>Contribution…</vt:lpstr>
      <vt:lpstr>A chief “cacique” says: “everbody must learn, read, listen, look...”</vt:lpstr>
      <vt:lpstr>Web 1.0: information</vt:lpstr>
      <vt:lpstr>Web 2.0: knowledge</vt:lpstr>
      <vt:lpstr>Example “Le monde 11/06/08, Gaëlle Fleitour”</vt:lpstr>
      <vt:lpstr>Example (2)</vt:lpstr>
      <vt:lpstr>Digital native</vt:lpstr>
      <vt:lpstr>Diapositive 12</vt:lpstr>
      <vt:lpstr>How live a digital native?</vt:lpstr>
      <vt:lpstr>Conflit de génération pour la transmission du savoir...</vt:lpstr>
      <vt:lpstr>Need to read in another mode!!</vt:lpstr>
      <vt:lpstr>Thank you for your attention!! 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Qu’est-ce-qu’une encyclopédie en ligne aujourd’hui : Wikipedia… »</dc:title>
  <dc:creator>Quoniam</dc:creator>
  <cp:lastModifiedBy>Quoniam</cp:lastModifiedBy>
  <cp:revision>6</cp:revision>
  <cp:lastPrinted>1601-01-01T00:00:00Z</cp:lastPrinted>
  <dcterms:created xsi:type="dcterms:W3CDTF">2009-12-06T08:35:58Z</dcterms:created>
  <dcterms:modified xsi:type="dcterms:W3CDTF">2009-12-18T19:24:32Z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ies>
</file>