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24" r:id="rId1"/>
    <p:sldMasterId id="2147483936" r:id="rId2"/>
  </p:sldMasterIdLst>
  <p:notesMasterIdLst>
    <p:notesMasterId r:id="rId12"/>
  </p:notesMasterIdLst>
  <p:sldIdLst>
    <p:sldId id="356" r:id="rId3"/>
    <p:sldId id="359" r:id="rId4"/>
    <p:sldId id="360" r:id="rId5"/>
    <p:sldId id="364" r:id="rId6"/>
    <p:sldId id="365" r:id="rId7"/>
    <p:sldId id="366" r:id="rId8"/>
    <p:sldId id="367" r:id="rId9"/>
    <p:sldId id="368" r:id="rId10"/>
    <p:sldId id="363" r:id="rId11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BA"/>
    <a:srgbClr val="2BBA00"/>
    <a:srgbClr val="99CC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9" autoAdjust="0"/>
    <p:restoredTop sz="94660"/>
  </p:normalViewPr>
  <p:slideViewPr>
    <p:cSldViewPr>
      <p:cViewPr>
        <p:scale>
          <a:sx n="70" d="100"/>
          <a:sy n="70" d="100"/>
        </p:scale>
        <p:origin x="-276" y="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alberto\rh\ProjEst-Q\GE-RH\Congresso%20RH%202008\Pessoal%20Docente%20e%20Nao%20Docente%2004.04.2008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alberto\rh\ProjEst-Q\GE-RH\Congresso%20RH%202008\Pessoal%20Docente%20e%20Nao%20Docente%2004.04.2008.xls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 (corpo)"/>
              </a:defRPr>
            </a:pPr>
            <a:r>
              <a:rPr lang="pt-PT" dirty="0">
                <a:latin typeface="Arial (corpo)"/>
              </a:rPr>
              <a:t>Colaboradores </a:t>
            </a:r>
            <a:r>
              <a:rPr lang="pt-PT" dirty="0" err="1">
                <a:latin typeface="Arial (corpo)"/>
              </a:rPr>
              <a:t>Não-Docentes</a:t>
            </a:r>
            <a:endParaRPr lang="pt-PT" dirty="0">
              <a:latin typeface="Arial (corpo)"/>
            </a:endParaRPr>
          </a:p>
        </c:rich>
      </c:tx>
      <c:layout>
        <c:manualLayout>
          <c:xMode val="edge"/>
          <c:yMode val="edge"/>
          <c:x val="0.10950946631907334"/>
          <c:y val="0.25141517850240747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6.4781801743346634E-2"/>
          <c:y val="0.25312964735761717"/>
          <c:w val="0.52873587353136065"/>
          <c:h val="0.66010853427746863"/>
        </c:manualLayout>
      </c:layout>
      <c:pie3DChart>
        <c:varyColors val="1"/>
        <c:ser>
          <c:idx val="0"/>
          <c:order val="0"/>
          <c:dPt>
            <c:idx val="0"/>
            <c:explosion val="1"/>
          </c:dPt>
          <c:dLbls>
            <c:dLbl>
              <c:idx val="0"/>
              <c:layout>
                <c:manualLayout>
                  <c:x val="-0.13855656579647291"/>
                  <c:y val="-9.681135360570110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56%</a:t>
                    </a:r>
                    <a:endParaRPr lang="en-US" dirty="0"/>
                  </a:p>
                </c:rich>
              </c:tx>
              <c:dLblPos val="bestFit"/>
              <c:showPercent val="1"/>
            </c:dLbl>
            <c:dLbl>
              <c:idx val="1"/>
              <c:layout>
                <c:manualLayout>
                  <c:x val="0.16883355607586123"/>
                  <c:y val="-7.728526888748782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44%</a:t>
                    </a:r>
                    <a:endParaRPr lang="en-US" dirty="0"/>
                  </a:p>
                </c:rich>
              </c:tx>
              <c:dLblPos val="bestFit"/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fr-FR"/>
              </a:p>
            </c:txPr>
            <c:showPercent val="1"/>
            <c:showLeaderLines val="1"/>
          </c:dLbls>
          <c:cat>
            <c:strRef>
              <c:f>'nao docentes'!$A$10:$A$11</c:f>
              <c:strCache>
                <c:ptCount val="2"/>
                <c:pt idx="0">
                  <c:v>12º ano ou inferior</c:v>
                </c:pt>
                <c:pt idx="1">
                  <c:v>curso superior</c:v>
                </c:pt>
              </c:strCache>
            </c:strRef>
          </c:cat>
          <c:val>
            <c:numRef>
              <c:f>'nao docentes'!$B$10:$B$11</c:f>
              <c:numCache>
                <c:formatCode>General</c:formatCode>
                <c:ptCount val="2"/>
                <c:pt idx="0">
                  <c:v>58</c:v>
                </c:pt>
                <c:pt idx="1">
                  <c:v>42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"/>
          <c:y val="0.77438103830039284"/>
          <c:w val="0.65468891439663512"/>
          <c:h val="0.14332596787348376"/>
        </c:manualLayout>
      </c:layout>
      <c:txPr>
        <a:bodyPr/>
        <a:lstStyle/>
        <a:p>
          <a:pPr>
            <a:defRPr sz="1600" b="1"/>
          </a:pPr>
          <a:endParaRPr lang="fr-FR"/>
        </a:p>
      </c:txPr>
    </c:legend>
    <c:plotVisOnly val="1"/>
    <c:dispBlanksAs val="zero"/>
  </c:chart>
  <c:spPr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latin typeface="Trebuchet MS" pitchFamily="34" charset="0"/>
              </a:defRPr>
            </a:pPr>
            <a:r>
              <a:rPr lang="pt-PT" sz="1800" dirty="0">
                <a:latin typeface="Trebuchet MS" pitchFamily="34" charset="0"/>
              </a:rPr>
              <a:t>Colaboradores Docentes</a:t>
            </a:r>
          </a:p>
        </c:rich>
      </c:tx>
      <c:layout>
        <c:manualLayout>
          <c:xMode val="edge"/>
          <c:yMode val="edge"/>
          <c:x val="0.18931275017890994"/>
          <c:y val="0.1815394701232776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9253611620097678E-2"/>
          <c:y val="0.19888784680422242"/>
          <c:w val="0.6283305153390637"/>
          <c:h val="0.71155687449256699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4.0366908265156938E-2"/>
                  <c:y val="0.10117487634927062"/>
                </c:manualLayout>
              </c:layout>
              <c:tx>
                <c:rich>
                  <a:bodyPr/>
                  <a:lstStyle/>
                  <a:p>
                    <a:pPr>
                      <a:defRPr sz="1600" b="1"/>
                    </a:pPr>
                    <a:r>
                      <a:rPr lang="en-US" dirty="0" smtClean="0"/>
                      <a:t>5%</a:t>
                    </a:r>
                    <a:endParaRPr lang="en-US" dirty="0"/>
                  </a:p>
                </c:rich>
              </c:tx>
              <c:spPr/>
              <c:showPercent val="1"/>
            </c:dLbl>
            <c:dLbl>
              <c:idx val="1"/>
              <c:spPr/>
              <c:txPr>
                <a:bodyPr/>
                <a:lstStyle/>
                <a:p>
                  <a:pPr>
                    <a:defRPr sz="1600" b="1"/>
                  </a:pPr>
                  <a:endParaRPr lang="fr-FR"/>
                </a:p>
              </c:txPr>
            </c:dLbl>
            <c:dLbl>
              <c:idx val="2"/>
              <c:layout>
                <c:manualLayout>
                  <c:x val="0.1631479998133574"/>
                  <c:y val="-0.1773027032071422"/>
                </c:manualLayout>
              </c:layout>
              <c:tx>
                <c:rich>
                  <a:bodyPr/>
                  <a:lstStyle/>
                  <a:p>
                    <a:pPr>
                      <a:defRPr sz="1600" b="1"/>
                    </a:pPr>
                    <a:r>
                      <a:rPr lang="en-US" dirty="0" smtClean="0"/>
                      <a:t>70%</a:t>
                    </a:r>
                    <a:endParaRPr lang="en-US" dirty="0"/>
                  </a:p>
                </c:rich>
              </c:tx>
              <c:spPr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fr-FR"/>
              </a:p>
            </c:txPr>
            <c:showPercent val="1"/>
          </c:dLbls>
          <c:cat>
            <c:strRef>
              <c:f>docentes!$A$21:$A$23</c:f>
              <c:strCache>
                <c:ptCount val="3"/>
                <c:pt idx="0">
                  <c:v>Licenciados</c:v>
                </c:pt>
                <c:pt idx="1">
                  <c:v>Mestres</c:v>
                </c:pt>
                <c:pt idx="2">
                  <c:v>Doutores</c:v>
                </c:pt>
              </c:strCache>
            </c:strRef>
          </c:cat>
          <c:val>
            <c:numRef>
              <c:f>docentes!$B$21:$B$23</c:f>
              <c:numCache>
                <c:formatCode>General</c:formatCode>
                <c:ptCount val="3"/>
                <c:pt idx="0">
                  <c:v>6</c:v>
                </c:pt>
                <c:pt idx="1">
                  <c:v>25</c:v>
                </c:pt>
                <c:pt idx="2">
                  <c:v>69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6.5361633859971124E-2"/>
          <c:y val="0.80081189283014664"/>
          <c:w val="0.68339483466575912"/>
          <c:h val="0.11834081199904503"/>
        </c:manualLayout>
      </c:layout>
      <c:txPr>
        <a:bodyPr/>
        <a:lstStyle/>
        <a:p>
          <a:pPr>
            <a:defRPr sz="1600" b="1"/>
          </a:pPr>
          <a:endParaRPr lang="fr-FR"/>
        </a:p>
      </c:txPr>
    </c:legend>
    <c:plotVisOnly val="1"/>
    <c:dispBlanksAs val="zero"/>
  </c:chart>
  <c:spPr>
    <a:ln>
      <a:noFill/>
    </a:ln>
  </c:sp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072D8D-F81C-46DF-9A1E-BE9FE1DC8ACE}" type="doc">
      <dgm:prSet loTypeId="urn:microsoft.com/office/officeart/2005/8/layout/equation1" loCatId="process" qsTypeId="urn:microsoft.com/office/officeart/2005/8/quickstyle/simple5" qsCatId="simple" csTypeId="urn:microsoft.com/office/officeart/2005/8/colors/colorful1" csCatId="colorful" phldr="1"/>
      <dgm:spPr/>
    </dgm:pt>
    <dgm:pt modelId="{73D3C253-D1E9-4FCE-A3AF-208A8078398C}">
      <dgm:prSet phldrT="[Texto]" custT="1"/>
      <dgm:spPr>
        <a:xfrm>
          <a:off x="219" y="1285885"/>
          <a:ext cx="2213753" cy="221457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pt-PT" sz="1600" b="1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Universidade </a:t>
          </a:r>
          <a:r>
            <a:rPr lang="pt-PT" sz="2200" b="1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Corporativa</a:t>
          </a:r>
          <a:endParaRPr lang="pt-PT" sz="2200" b="1" dirty="0">
            <a:solidFill>
              <a:sysClr val="window" lastClr="FFFFFF"/>
            </a:solidFill>
            <a:latin typeface="Trebuchet MS" pitchFamily="34" charset="0"/>
            <a:ea typeface="+mn-ea"/>
            <a:cs typeface="+mn-cs"/>
          </a:endParaRPr>
        </a:p>
      </dgm:t>
    </dgm:pt>
    <dgm:pt modelId="{639618F5-C551-4985-9D1C-D1BB8EF07AB0}" type="parTrans" cxnId="{981ED622-7409-4CFD-9666-A93935836B2F}">
      <dgm:prSet/>
      <dgm:spPr/>
      <dgm:t>
        <a:bodyPr/>
        <a:lstStyle/>
        <a:p>
          <a:endParaRPr lang="pt-PT" sz="1800"/>
        </a:p>
      </dgm:t>
    </dgm:pt>
    <dgm:pt modelId="{831C0227-69F3-4465-BB93-4AF6A8F3D4F0}" type="sibTrans" cxnId="{981ED622-7409-4CFD-9666-A93935836B2F}">
      <dgm:prSet custT="1"/>
      <dgm:spPr>
        <a:xfrm>
          <a:off x="2323471" y="2002105"/>
          <a:ext cx="782135" cy="782135"/>
        </a:xfrm>
        <a:prstGeom prst="mathPlus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pt-PT" sz="180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9B09DEA8-3A8F-489B-8B8B-123A8D9C69EF}">
      <dgm:prSet phldrT="[Texto]" custT="1"/>
      <dgm:spPr>
        <a:xfrm>
          <a:off x="3215106" y="1285885"/>
          <a:ext cx="2213753" cy="2214575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pt-PT" sz="1600" b="1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Universidade</a:t>
          </a:r>
          <a:r>
            <a:rPr lang="pt-PT" sz="1800" b="1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 </a:t>
          </a:r>
          <a:r>
            <a:rPr lang="pt-PT" sz="2200" b="1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Tradicional</a:t>
          </a:r>
          <a:endParaRPr lang="pt-PT" sz="2200" b="1" dirty="0">
            <a:solidFill>
              <a:sysClr val="window" lastClr="FFFFFF"/>
            </a:solidFill>
            <a:latin typeface="Trebuchet MS" pitchFamily="34" charset="0"/>
            <a:ea typeface="+mn-ea"/>
            <a:cs typeface="+mn-cs"/>
          </a:endParaRPr>
        </a:p>
      </dgm:t>
    </dgm:pt>
    <dgm:pt modelId="{2F4BB5DA-6935-44D3-9087-9FBB186BEEA8}" type="parTrans" cxnId="{58756E36-C107-49EB-906B-FD263A17CC32}">
      <dgm:prSet/>
      <dgm:spPr/>
      <dgm:t>
        <a:bodyPr/>
        <a:lstStyle/>
        <a:p>
          <a:endParaRPr lang="pt-PT" sz="1800"/>
        </a:p>
      </dgm:t>
    </dgm:pt>
    <dgm:pt modelId="{F65BB163-B76F-4E3F-B432-9186C76038D4}" type="sibTrans" cxnId="{58756E36-C107-49EB-906B-FD263A17CC32}">
      <dgm:prSet custT="1"/>
      <dgm:spPr>
        <a:xfrm>
          <a:off x="5538358" y="2002105"/>
          <a:ext cx="782135" cy="782135"/>
        </a:xfrm>
        <a:prstGeom prst="mathEqual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pt-PT" sz="180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34CA96D8-7F3C-498A-BEB9-47F067B2C529}">
      <dgm:prSet phldrT="[Texto]" custT="1"/>
      <dgm:spPr>
        <a:xfrm>
          <a:off x="6429993" y="1285885"/>
          <a:ext cx="2213753" cy="221457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pt-PT" sz="8800" b="1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?</a:t>
          </a:r>
          <a:endParaRPr lang="pt-PT" sz="8800" b="1" dirty="0">
            <a:solidFill>
              <a:sysClr val="window" lastClr="FFFFFF"/>
            </a:solidFill>
            <a:latin typeface="Trebuchet MS" pitchFamily="34" charset="0"/>
            <a:ea typeface="+mn-ea"/>
            <a:cs typeface="+mn-cs"/>
          </a:endParaRPr>
        </a:p>
      </dgm:t>
    </dgm:pt>
    <dgm:pt modelId="{093638B6-C0D1-4DF2-8757-C5E47FF0CCB8}" type="parTrans" cxnId="{38CB301D-B1CA-4D43-8986-0C5085D5F827}">
      <dgm:prSet/>
      <dgm:spPr/>
      <dgm:t>
        <a:bodyPr/>
        <a:lstStyle/>
        <a:p>
          <a:endParaRPr lang="pt-PT" sz="1800"/>
        </a:p>
      </dgm:t>
    </dgm:pt>
    <dgm:pt modelId="{3B9FCD0B-A7A4-49A8-B123-0A70D56EFA0F}" type="sibTrans" cxnId="{38CB301D-B1CA-4D43-8986-0C5085D5F827}">
      <dgm:prSet/>
      <dgm:spPr/>
      <dgm:t>
        <a:bodyPr/>
        <a:lstStyle/>
        <a:p>
          <a:endParaRPr lang="pt-PT" sz="1800"/>
        </a:p>
      </dgm:t>
    </dgm:pt>
    <dgm:pt modelId="{749B91E1-1E42-4EF4-AE96-E28A7B475763}" type="pres">
      <dgm:prSet presAssocID="{C5072D8D-F81C-46DF-9A1E-BE9FE1DC8ACE}" presName="linearFlow" presStyleCnt="0">
        <dgm:presLayoutVars>
          <dgm:dir/>
          <dgm:resizeHandles val="exact"/>
        </dgm:presLayoutVars>
      </dgm:prSet>
      <dgm:spPr/>
    </dgm:pt>
    <dgm:pt modelId="{4CAA38FE-6791-4F55-89EF-2966AADE373F}" type="pres">
      <dgm:prSet presAssocID="{73D3C253-D1E9-4FCE-A3AF-208A8078398C}" presName="node" presStyleLbl="node1" presStyleIdx="0" presStyleCnt="3" custScaleX="164163" custScaleY="16422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693D47E-7BF3-40DA-B42F-784FFC6FE983}" type="pres">
      <dgm:prSet presAssocID="{831C0227-69F3-4465-BB93-4AF6A8F3D4F0}" presName="spacerL" presStyleCnt="0"/>
      <dgm:spPr/>
    </dgm:pt>
    <dgm:pt modelId="{AD8ADD55-8E85-4270-BD60-00E24E91D981}" type="pres">
      <dgm:prSet presAssocID="{831C0227-69F3-4465-BB93-4AF6A8F3D4F0}" presName="sibTrans" presStyleLbl="sibTrans2D1" presStyleIdx="0" presStyleCnt="2"/>
      <dgm:spPr/>
      <dgm:t>
        <a:bodyPr/>
        <a:lstStyle/>
        <a:p>
          <a:endParaRPr lang="pt-PT"/>
        </a:p>
      </dgm:t>
    </dgm:pt>
    <dgm:pt modelId="{11EC431D-05A2-4C35-BFF4-09726F8E73D9}" type="pres">
      <dgm:prSet presAssocID="{831C0227-69F3-4465-BB93-4AF6A8F3D4F0}" presName="spacerR" presStyleCnt="0"/>
      <dgm:spPr/>
    </dgm:pt>
    <dgm:pt modelId="{459188A4-CE5B-41EA-B885-22B37141E181}" type="pres">
      <dgm:prSet presAssocID="{9B09DEA8-3A8F-489B-8B8B-123A8D9C69EF}" presName="node" presStyleLbl="node1" presStyleIdx="1" presStyleCnt="3" custScaleX="164163" custScaleY="16422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C0C4FF4-3B06-45FD-94E3-6B0C82CEA14A}" type="pres">
      <dgm:prSet presAssocID="{F65BB163-B76F-4E3F-B432-9186C76038D4}" presName="spacerL" presStyleCnt="0"/>
      <dgm:spPr/>
    </dgm:pt>
    <dgm:pt modelId="{062E5703-88FD-4E53-80E9-92C19EB103CC}" type="pres">
      <dgm:prSet presAssocID="{F65BB163-B76F-4E3F-B432-9186C76038D4}" presName="sibTrans" presStyleLbl="sibTrans2D1" presStyleIdx="1" presStyleCnt="2"/>
      <dgm:spPr/>
      <dgm:t>
        <a:bodyPr/>
        <a:lstStyle/>
        <a:p>
          <a:endParaRPr lang="pt-PT"/>
        </a:p>
      </dgm:t>
    </dgm:pt>
    <dgm:pt modelId="{A500EA7D-02FB-494B-9F10-E18067130F65}" type="pres">
      <dgm:prSet presAssocID="{F65BB163-B76F-4E3F-B432-9186C76038D4}" presName="spacerR" presStyleCnt="0"/>
      <dgm:spPr/>
    </dgm:pt>
    <dgm:pt modelId="{D20790E3-5DFA-4227-B96F-808682600A28}" type="pres">
      <dgm:prSet presAssocID="{34CA96D8-7F3C-498A-BEB9-47F067B2C529}" presName="node" presStyleLbl="node1" presStyleIdx="2" presStyleCnt="3" custScaleX="164163" custScaleY="16422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B345CC93-99BD-4833-8C17-E2DE974EBC2C}" type="presOf" srcId="{C5072D8D-F81C-46DF-9A1E-BE9FE1DC8ACE}" destId="{749B91E1-1E42-4EF4-AE96-E28A7B475763}" srcOrd="0" destOrd="0" presId="urn:microsoft.com/office/officeart/2005/8/layout/equation1"/>
    <dgm:cxn modelId="{089EA900-52EE-4908-8A87-36A06A83FFF5}" type="presOf" srcId="{831C0227-69F3-4465-BB93-4AF6A8F3D4F0}" destId="{AD8ADD55-8E85-4270-BD60-00E24E91D981}" srcOrd="0" destOrd="0" presId="urn:microsoft.com/office/officeart/2005/8/layout/equation1"/>
    <dgm:cxn modelId="{981ED622-7409-4CFD-9666-A93935836B2F}" srcId="{C5072D8D-F81C-46DF-9A1E-BE9FE1DC8ACE}" destId="{73D3C253-D1E9-4FCE-A3AF-208A8078398C}" srcOrd="0" destOrd="0" parTransId="{639618F5-C551-4985-9D1C-D1BB8EF07AB0}" sibTransId="{831C0227-69F3-4465-BB93-4AF6A8F3D4F0}"/>
    <dgm:cxn modelId="{DA588782-44D2-4AE7-A9F1-2A103DC43158}" type="presOf" srcId="{73D3C253-D1E9-4FCE-A3AF-208A8078398C}" destId="{4CAA38FE-6791-4F55-89EF-2966AADE373F}" srcOrd="0" destOrd="0" presId="urn:microsoft.com/office/officeart/2005/8/layout/equation1"/>
    <dgm:cxn modelId="{38CB301D-B1CA-4D43-8986-0C5085D5F827}" srcId="{C5072D8D-F81C-46DF-9A1E-BE9FE1DC8ACE}" destId="{34CA96D8-7F3C-498A-BEB9-47F067B2C529}" srcOrd="2" destOrd="0" parTransId="{093638B6-C0D1-4DF2-8757-C5E47FF0CCB8}" sibTransId="{3B9FCD0B-A7A4-49A8-B123-0A70D56EFA0F}"/>
    <dgm:cxn modelId="{58756E36-C107-49EB-906B-FD263A17CC32}" srcId="{C5072D8D-F81C-46DF-9A1E-BE9FE1DC8ACE}" destId="{9B09DEA8-3A8F-489B-8B8B-123A8D9C69EF}" srcOrd="1" destOrd="0" parTransId="{2F4BB5DA-6935-44D3-9087-9FBB186BEEA8}" sibTransId="{F65BB163-B76F-4E3F-B432-9186C76038D4}"/>
    <dgm:cxn modelId="{1E5048B7-79A7-4687-9C40-3CD1A530A48E}" type="presOf" srcId="{9B09DEA8-3A8F-489B-8B8B-123A8D9C69EF}" destId="{459188A4-CE5B-41EA-B885-22B37141E181}" srcOrd="0" destOrd="0" presId="urn:microsoft.com/office/officeart/2005/8/layout/equation1"/>
    <dgm:cxn modelId="{94DB2599-B59C-4A5E-9591-94E5F2216F15}" type="presOf" srcId="{F65BB163-B76F-4E3F-B432-9186C76038D4}" destId="{062E5703-88FD-4E53-80E9-92C19EB103CC}" srcOrd="0" destOrd="0" presId="urn:microsoft.com/office/officeart/2005/8/layout/equation1"/>
    <dgm:cxn modelId="{4BC273E5-8E3D-4EF7-86D0-8221FF1919FA}" type="presOf" srcId="{34CA96D8-7F3C-498A-BEB9-47F067B2C529}" destId="{D20790E3-5DFA-4227-B96F-808682600A28}" srcOrd="0" destOrd="0" presId="urn:microsoft.com/office/officeart/2005/8/layout/equation1"/>
    <dgm:cxn modelId="{9AF15481-45D2-480C-BAC1-48F5533F3AA9}" type="presParOf" srcId="{749B91E1-1E42-4EF4-AE96-E28A7B475763}" destId="{4CAA38FE-6791-4F55-89EF-2966AADE373F}" srcOrd="0" destOrd="0" presId="urn:microsoft.com/office/officeart/2005/8/layout/equation1"/>
    <dgm:cxn modelId="{DB156254-F7E2-4907-9EB5-94A3120AC30A}" type="presParOf" srcId="{749B91E1-1E42-4EF4-AE96-E28A7B475763}" destId="{D693D47E-7BF3-40DA-B42F-784FFC6FE983}" srcOrd="1" destOrd="0" presId="urn:microsoft.com/office/officeart/2005/8/layout/equation1"/>
    <dgm:cxn modelId="{78A98F6D-0AFE-4608-8986-FA8462D6563B}" type="presParOf" srcId="{749B91E1-1E42-4EF4-AE96-E28A7B475763}" destId="{AD8ADD55-8E85-4270-BD60-00E24E91D981}" srcOrd="2" destOrd="0" presId="urn:microsoft.com/office/officeart/2005/8/layout/equation1"/>
    <dgm:cxn modelId="{A28784EF-3E8F-4374-8826-9DFA3D47AB15}" type="presParOf" srcId="{749B91E1-1E42-4EF4-AE96-E28A7B475763}" destId="{11EC431D-05A2-4C35-BFF4-09726F8E73D9}" srcOrd="3" destOrd="0" presId="urn:microsoft.com/office/officeart/2005/8/layout/equation1"/>
    <dgm:cxn modelId="{24A6F5D2-F988-457C-AADB-C97470C0D5AE}" type="presParOf" srcId="{749B91E1-1E42-4EF4-AE96-E28A7B475763}" destId="{459188A4-CE5B-41EA-B885-22B37141E181}" srcOrd="4" destOrd="0" presId="urn:microsoft.com/office/officeart/2005/8/layout/equation1"/>
    <dgm:cxn modelId="{B6EC7A92-181F-41F3-8409-777205C28467}" type="presParOf" srcId="{749B91E1-1E42-4EF4-AE96-E28A7B475763}" destId="{7C0C4FF4-3B06-45FD-94E3-6B0C82CEA14A}" srcOrd="5" destOrd="0" presId="urn:microsoft.com/office/officeart/2005/8/layout/equation1"/>
    <dgm:cxn modelId="{80D87E30-F174-44AF-A4E4-FBB081203E38}" type="presParOf" srcId="{749B91E1-1E42-4EF4-AE96-E28A7B475763}" destId="{062E5703-88FD-4E53-80E9-92C19EB103CC}" srcOrd="6" destOrd="0" presId="urn:microsoft.com/office/officeart/2005/8/layout/equation1"/>
    <dgm:cxn modelId="{1C8C8A45-AE49-41CA-A629-8F05584C1B64}" type="presParOf" srcId="{749B91E1-1E42-4EF4-AE96-E28A7B475763}" destId="{A500EA7D-02FB-494B-9F10-E18067130F65}" srcOrd="7" destOrd="0" presId="urn:microsoft.com/office/officeart/2005/8/layout/equation1"/>
    <dgm:cxn modelId="{E1E9C664-CFEA-481E-B43A-0043016FCEEB}" type="presParOf" srcId="{749B91E1-1E42-4EF4-AE96-E28A7B475763}" destId="{D20790E3-5DFA-4227-B96F-808682600A28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864701-E672-4F0F-9115-822CB6E4D9F2}" type="doc">
      <dgm:prSet loTypeId="urn:microsoft.com/office/officeart/2005/8/layout/process3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PT"/>
        </a:p>
      </dgm:t>
    </dgm:pt>
    <dgm:pt modelId="{59FD6C15-409D-452D-9670-7C75BA7BBAB9}">
      <dgm:prSet phldrT="[Texto]"/>
      <dgm:spPr>
        <a:xfrm>
          <a:off x="4476" y="180152"/>
          <a:ext cx="2035544" cy="96264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pt-PT" b="1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1ª Fase Preparação</a:t>
          </a:r>
          <a:endParaRPr lang="pt-PT" b="1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26D3666D-5B26-488B-BC20-A419E1D59828}" type="parTrans" cxnId="{CEE501C5-FA83-456C-A251-D6322840B935}">
      <dgm:prSet/>
      <dgm:spPr/>
      <dgm:t>
        <a:bodyPr/>
        <a:lstStyle/>
        <a:p>
          <a:endParaRPr lang="pt-PT"/>
        </a:p>
      </dgm:t>
    </dgm:pt>
    <dgm:pt modelId="{0EA297FF-C10B-4D97-998D-B600570A2923}" type="sibTrans" cxnId="{CEE501C5-FA83-456C-A251-D6322840B935}">
      <dgm:prSet/>
      <dgm:spPr>
        <a:xfrm>
          <a:off x="2348602" y="247639"/>
          <a:ext cx="654192" cy="5067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pt-PT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B05B4487-0ED7-40F7-BDE1-201EAFCF5F14}">
      <dgm:prSet phldrT="[Texto]"/>
      <dgm:spPr>
        <a:xfrm>
          <a:off x="3274346" y="180152"/>
          <a:ext cx="2035544" cy="96264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pt-PT" b="1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2ª Fase Execução</a:t>
          </a:r>
          <a:endParaRPr lang="pt-PT" b="1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9291A1AC-A22F-492F-9EC8-47B01FF98F6B}" type="parTrans" cxnId="{F25E9FB4-FAC1-4B03-AAA2-B20E8A47A396}">
      <dgm:prSet/>
      <dgm:spPr/>
      <dgm:t>
        <a:bodyPr/>
        <a:lstStyle/>
        <a:p>
          <a:endParaRPr lang="pt-PT"/>
        </a:p>
      </dgm:t>
    </dgm:pt>
    <dgm:pt modelId="{9256DB31-300A-4F45-BBE2-0A4AC34FA1AB}" type="sibTrans" cxnId="{F25E9FB4-FAC1-4B03-AAA2-B20E8A47A396}">
      <dgm:prSet/>
      <dgm:spPr>
        <a:xfrm>
          <a:off x="5618472" y="247639"/>
          <a:ext cx="654192" cy="5067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pt-PT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E0B05920-F2DE-43A0-BA33-14E6C985B5DD}">
      <dgm:prSet phldrT="[Texto]"/>
      <dgm:spPr>
        <a:xfrm>
          <a:off x="6544215" y="180152"/>
          <a:ext cx="2035544" cy="96264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pt-PT" b="1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3ª Fase Avaliação</a:t>
          </a:r>
          <a:endParaRPr lang="pt-PT" b="1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AC50179D-D0AE-4BBD-8CEC-3E607B28ED22}" type="parTrans" cxnId="{2593521D-5474-43EB-8478-DB955608900B}">
      <dgm:prSet/>
      <dgm:spPr/>
      <dgm:t>
        <a:bodyPr/>
        <a:lstStyle/>
        <a:p>
          <a:endParaRPr lang="pt-PT"/>
        </a:p>
      </dgm:t>
    </dgm:pt>
    <dgm:pt modelId="{885C2CC5-5D4E-4011-8884-15FB126AB6CC}" type="sibTrans" cxnId="{2593521D-5474-43EB-8478-DB955608900B}">
      <dgm:prSet/>
      <dgm:spPr/>
      <dgm:t>
        <a:bodyPr/>
        <a:lstStyle/>
        <a:p>
          <a:endParaRPr lang="pt-PT"/>
        </a:p>
      </dgm:t>
    </dgm:pt>
    <dgm:pt modelId="{AA49C268-8CB0-43A1-9B88-6A6F1ED18FB3}">
      <dgm:prSet/>
      <dgm:spPr>
        <a:xfrm>
          <a:off x="42139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 Analisar a envolvente e o design organizacional</a:t>
          </a:r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6D1FEEEA-2C13-4907-A138-C7A20A59B205}" type="parTrans" cxnId="{2A2B03B5-BDA3-4FAC-B0DF-9D89DE1FCA78}">
      <dgm:prSet/>
      <dgm:spPr/>
      <dgm:t>
        <a:bodyPr/>
        <a:lstStyle/>
        <a:p>
          <a:endParaRPr lang="pt-PT"/>
        </a:p>
      </dgm:t>
    </dgm:pt>
    <dgm:pt modelId="{996BC648-C2CA-4358-8643-0FA9E8EE3459}" type="sibTrans" cxnId="{2A2B03B5-BDA3-4FAC-B0DF-9D89DE1FCA78}">
      <dgm:prSet/>
      <dgm:spPr/>
      <dgm:t>
        <a:bodyPr/>
        <a:lstStyle/>
        <a:p>
          <a:endParaRPr lang="pt-PT"/>
        </a:p>
      </dgm:t>
    </dgm:pt>
    <dgm:pt modelId="{A92FAB83-6A49-4E23-B1DF-796F67818C53}">
      <dgm:prSet/>
      <dgm:spPr>
        <a:xfrm>
          <a:off x="42139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Adequar a cultura organizacional</a:t>
          </a:r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4682938B-7CFE-4F76-A716-C912AC6C99F5}" type="parTrans" cxnId="{880C74CD-D3C6-4449-A17A-537946AB7860}">
      <dgm:prSet/>
      <dgm:spPr/>
      <dgm:t>
        <a:bodyPr/>
        <a:lstStyle/>
        <a:p>
          <a:endParaRPr lang="pt-PT"/>
        </a:p>
      </dgm:t>
    </dgm:pt>
    <dgm:pt modelId="{0437C38A-EAFD-436F-AB30-88ABBC652CB6}" type="sibTrans" cxnId="{880C74CD-D3C6-4449-A17A-537946AB7860}">
      <dgm:prSet/>
      <dgm:spPr/>
      <dgm:t>
        <a:bodyPr/>
        <a:lstStyle/>
        <a:p>
          <a:endParaRPr lang="pt-PT"/>
        </a:p>
      </dgm:t>
    </dgm:pt>
    <dgm:pt modelId="{FC438255-2568-4944-87A9-73C2ACA608E6}">
      <dgm:prSet/>
      <dgm:spPr>
        <a:xfrm>
          <a:off x="42139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Interligar com o Modelo de Gestão de Desempenho</a:t>
          </a:r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F9D24354-D937-40E7-9B7E-2DC31C5DB3C4}" type="parTrans" cxnId="{647758DC-6646-402D-8787-BBC943A0A184}">
      <dgm:prSet/>
      <dgm:spPr/>
      <dgm:t>
        <a:bodyPr/>
        <a:lstStyle/>
        <a:p>
          <a:endParaRPr lang="pt-PT"/>
        </a:p>
      </dgm:t>
    </dgm:pt>
    <dgm:pt modelId="{F3D3DCE2-E0E9-4D80-BBBD-D1B59F87D136}" type="sibTrans" cxnId="{647758DC-6646-402D-8787-BBC943A0A184}">
      <dgm:prSet/>
      <dgm:spPr/>
      <dgm:t>
        <a:bodyPr/>
        <a:lstStyle/>
        <a:p>
          <a:endParaRPr lang="pt-PT"/>
        </a:p>
      </dgm:t>
    </dgm:pt>
    <dgm:pt modelId="{D16B592A-31A0-4629-B80C-BB22C0505B99}">
      <dgm:prSet/>
      <dgm:spPr>
        <a:xfrm>
          <a:off x="42139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A99185F3-6DC2-4E97-953B-47165A274F52}" type="parTrans" cxnId="{8551A827-D458-4E74-9452-C28C2E3F0CE5}">
      <dgm:prSet/>
      <dgm:spPr/>
      <dgm:t>
        <a:bodyPr/>
        <a:lstStyle/>
        <a:p>
          <a:endParaRPr lang="pt-PT"/>
        </a:p>
      </dgm:t>
    </dgm:pt>
    <dgm:pt modelId="{335E86FA-123B-457A-B873-7B1E1D5EE641}" type="sibTrans" cxnId="{8551A827-D458-4E74-9452-C28C2E3F0CE5}">
      <dgm:prSet/>
      <dgm:spPr/>
      <dgm:t>
        <a:bodyPr/>
        <a:lstStyle/>
        <a:p>
          <a:endParaRPr lang="pt-PT"/>
        </a:p>
      </dgm:t>
    </dgm:pt>
    <dgm:pt modelId="{8955EE6A-E1BD-475A-B5E3-ABC289F4512F}">
      <dgm:prSet/>
      <dgm:spPr>
        <a:xfrm>
          <a:off x="42139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C0701E79-BE62-4E33-95DC-CC1A47E5FD4C}" type="parTrans" cxnId="{B4D57F68-CCCD-4537-A625-E2D6C7806FB4}">
      <dgm:prSet/>
      <dgm:spPr/>
      <dgm:t>
        <a:bodyPr/>
        <a:lstStyle/>
        <a:p>
          <a:endParaRPr lang="pt-PT"/>
        </a:p>
      </dgm:t>
    </dgm:pt>
    <dgm:pt modelId="{2B75FF6E-B558-45A5-84B5-DE72658896A8}" type="sibTrans" cxnId="{B4D57F68-CCCD-4537-A625-E2D6C7806FB4}">
      <dgm:prSet/>
      <dgm:spPr/>
      <dgm:t>
        <a:bodyPr/>
        <a:lstStyle/>
        <a:p>
          <a:endParaRPr lang="pt-PT"/>
        </a:p>
      </dgm:t>
    </dgm:pt>
    <dgm:pt modelId="{EEC0C4BC-6984-400F-A1D4-974E1C2A4B45}">
      <dgm:prSet phldrT="[Texto]"/>
      <dgm:spPr>
        <a:xfrm>
          <a:off x="369126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Diagnosticar necessidades de formação</a:t>
          </a:r>
          <a:endParaRPr lang="pt-PT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AC03DD6F-97B1-4DB6-AD09-CAE678B93EA5}" type="parTrans" cxnId="{5B9737E4-0CAD-4D01-9D55-60820E4AB231}">
      <dgm:prSet/>
      <dgm:spPr/>
      <dgm:t>
        <a:bodyPr/>
        <a:lstStyle/>
        <a:p>
          <a:endParaRPr lang="pt-PT"/>
        </a:p>
      </dgm:t>
    </dgm:pt>
    <dgm:pt modelId="{4E250B7D-2DC3-4DAF-B8B6-584CCB223931}" type="sibTrans" cxnId="{5B9737E4-0CAD-4D01-9D55-60820E4AB231}">
      <dgm:prSet/>
      <dgm:spPr/>
      <dgm:t>
        <a:bodyPr/>
        <a:lstStyle/>
        <a:p>
          <a:endParaRPr lang="pt-PT"/>
        </a:p>
      </dgm:t>
    </dgm:pt>
    <dgm:pt modelId="{72C85659-9C96-4EE0-A5E8-C5C97D023DB4}">
      <dgm:prSet phldrT="[Texto]"/>
      <dgm:spPr>
        <a:xfrm>
          <a:off x="369126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Identificar áreas de melhoria</a:t>
          </a:r>
          <a:endParaRPr lang="pt-PT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091AD3B9-B926-4E3B-9B19-3402A2E8409E}" type="parTrans" cxnId="{576169CF-9C82-4C58-AE1C-2809AF9D75B5}">
      <dgm:prSet/>
      <dgm:spPr/>
      <dgm:t>
        <a:bodyPr/>
        <a:lstStyle/>
        <a:p>
          <a:endParaRPr lang="pt-PT"/>
        </a:p>
      </dgm:t>
    </dgm:pt>
    <dgm:pt modelId="{38CE660C-8F7D-4C0A-87E9-218B8B1F32AF}" type="sibTrans" cxnId="{576169CF-9C82-4C58-AE1C-2809AF9D75B5}">
      <dgm:prSet/>
      <dgm:spPr/>
      <dgm:t>
        <a:bodyPr/>
        <a:lstStyle/>
        <a:p>
          <a:endParaRPr lang="pt-PT"/>
        </a:p>
      </dgm:t>
    </dgm:pt>
    <dgm:pt modelId="{D0A41D4B-7E5F-4AFF-AAB8-45D11C54BE75}">
      <dgm:prSet phldrT="[Texto]"/>
      <dgm:spPr>
        <a:xfrm>
          <a:off x="369126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Planear e executar as acções e os projectos de melhoria organizacional</a:t>
          </a:r>
          <a:endParaRPr lang="pt-PT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F0C2E52F-2397-4390-8E70-7331272A1304}" type="parTrans" cxnId="{DACDF857-64CB-4957-8EBC-380E167FD7C1}">
      <dgm:prSet/>
      <dgm:spPr/>
      <dgm:t>
        <a:bodyPr/>
        <a:lstStyle/>
        <a:p>
          <a:endParaRPr lang="pt-PT"/>
        </a:p>
      </dgm:t>
    </dgm:pt>
    <dgm:pt modelId="{907349E7-DC7C-4363-9586-C4F432E05D04}" type="sibTrans" cxnId="{DACDF857-64CB-4957-8EBC-380E167FD7C1}">
      <dgm:prSet/>
      <dgm:spPr/>
      <dgm:t>
        <a:bodyPr/>
        <a:lstStyle/>
        <a:p>
          <a:endParaRPr lang="pt-PT"/>
        </a:p>
      </dgm:t>
    </dgm:pt>
    <dgm:pt modelId="{E7ED1922-A5E0-49F4-8406-FE12763F62DE}">
      <dgm:prSet phldrT="[Texto]"/>
      <dgm:spPr>
        <a:xfrm>
          <a:off x="369126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pt-PT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EB334A51-96E7-454E-83B9-5A7EBFB1E77D}" type="parTrans" cxnId="{0294B007-203C-4880-BB67-4F0C3B1F40C9}">
      <dgm:prSet/>
      <dgm:spPr/>
      <dgm:t>
        <a:bodyPr/>
        <a:lstStyle/>
        <a:p>
          <a:endParaRPr lang="pt-PT"/>
        </a:p>
      </dgm:t>
    </dgm:pt>
    <dgm:pt modelId="{B37C8D60-42C0-435E-B625-5FF9C362DCF4}" type="sibTrans" cxnId="{0294B007-203C-4880-BB67-4F0C3B1F40C9}">
      <dgm:prSet/>
      <dgm:spPr/>
      <dgm:t>
        <a:bodyPr/>
        <a:lstStyle/>
        <a:p>
          <a:endParaRPr lang="pt-PT"/>
        </a:p>
      </dgm:t>
    </dgm:pt>
    <dgm:pt modelId="{F729F21D-43C8-46C3-8FFE-B1D11D8A872E}">
      <dgm:prSet phldrT="[Texto]"/>
      <dgm:spPr>
        <a:xfrm>
          <a:off x="3691265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pt-PT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6F1F5732-06B7-435E-A7BB-3D2A11FA4824}" type="parTrans" cxnId="{BAF11D9A-208D-4A1A-B6C7-539E2DB2991C}">
      <dgm:prSet/>
      <dgm:spPr/>
      <dgm:t>
        <a:bodyPr/>
        <a:lstStyle/>
        <a:p>
          <a:endParaRPr lang="pt-PT"/>
        </a:p>
      </dgm:t>
    </dgm:pt>
    <dgm:pt modelId="{39F08741-3078-4C56-860E-926CF0451BE6}" type="sibTrans" cxnId="{BAF11D9A-208D-4A1A-B6C7-539E2DB2991C}">
      <dgm:prSet/>
      <dgm:spPr/>
      <dgm:t>
        <a:bodyPr/>
        <a:lstStyle/>
        <a:p>
          <a:endParaRPr lang="pt-PT"/>
        </a:p>
      </dgm:t>
    </dgm:pt>
    <dgm:pt modelId="{66D9DE87-C66C-43F9-AE06-C0F6B33D023E}">
      <dgm:prSet/>
      <dgm:spPr>
        <a:xfrm>
          <a:off x="6961134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Avaliar as acções desenvolvidas</a:t>
          </a:r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379E7CF8-A88E-442B-AC57-614B0C478D7C}" type="parTrans" cxnId="{B501579C-216F-4CC3-9038-109ABA88527B}">
      <dgm:prSet/>
      <dgm:spPr/>
      <dgm:t>
        <a:bodyPr/>
        <a:lstStyle/>
        <a:p>
          <a:endParaRPr lang="pt-PT"/>
        </a:p>
      </dgm:t>
    </dgm:pt>
    <dgm:pt modelId="{B9C79B26-6CC4-4E2E-9D16-C83B67A75FE0}" type="sibTrans" cxnId="{B501579C-216F-4CC3-9038-109ABA88527B}">
      <dgm:prSet/>
      <dgm:spPr/>
      <dgm:t>
        <a:bodyPr/>
        <a:lstStyle/>
        <a:p>
          <a:endParaRPr lang="pt-PT"/>
        </a:p>
      </dgm:t>
    </dgm:pt>
    <dgm:pt modelId="{F954DA9A-72EB-4CF2-BB6D-A6758D3CD56F}">
      <dgm:prSet/>
      <dgm:spPr>
        <a:xfrm>
          <a:off x="6961134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pt-PT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Avaliar a implementação dos projectos de melhoria organizacional</a:t>
          </a:r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C5AFCA65-9B8F-410D-9704-12BE29DC327A}" type="parTrans" cxnId="{1DD57BE5-4E02-4612-B4C1-F3B07A9A76C4}">
      <dgm:prSet/>
      <dgm:spPr/>
      <dgm:t>
        <a:bodyPr/>
        <a:lstStyle/>
        <a:p>
          <a:endParaRPr lang="pt-PT"/>
        </a:p>
      </dgm:t>
    </dgm:pt>
    <dgm:pt modelId="{E3CBD7AB-445E-4706-BEDB-1A527F851BB0}" type="sibTrans" cxnId="{1DD57BE5-4E02-4612-B4C1-F3B07A9A76C4}">
      <dgm:prSet/>
      <dgm:spPr/>
      <dgm:t>
        <a:bodyPr/>
        <a:lstStyle/>
        <a:p>
          <a:endParaRPr lang="pt-PT"/>
        </a:p>
      </dgm:t>
    </dgm:pt>
    <dgm:pt modelId="{A2B0D832-7975-4328-9B17-BB624AEE140B}">
      <dgm:prSet/>
      <dgm:spPr>
        <a:xfrm>
          <a:off x="6961134" y="821917"/>
          <a:ext cx="2035544" cy="36414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pt-PT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gm:t>
    </dgm:pt>
    <dgm:pt modelId="{7EC9A2CE-E86E-45C4-B412-A1DB0CE48F53}" type="parTrans" cxnId="{9404770A-1CCF-4735-AF26-DF5CFA0410D4}">
      <dgm:prSet/>
      <dgm:spPr/>
      <dgm:t>
        <a:bodyPr/>
        <a:lstStyle/>
        <a:p>
          <a:endParaRPr lang="pt-PT"/>
        </a:p>
      </dgm:t>
    </dgm:pt>
    <dgm:pt modelId="{316AD7F7-8687-499D-AF9A-7B95D8D22F4F}" type="sibTrans" cxnId="{9404770A-1CCF-4735-AF26-DF5CFA0410D4}">
      <dgm:prSet/>
      <dgm:spPr/>
      <dgm:t>
        <a:bodyPr/>
        <a:lstStyle/>
        <a:p>
          <a:endParaRPr lang="pt-PT"/>
        </a:p>
      </dgm:t>
    </dgm:pt>
    <dgm:pt modelId="{471C7381-EF26-44A3-ACB6-AF83F0B34F96}" type="pres">
      <dgm:prSet presAssocID="{4F864701-E672-4F0F-9115-822CB6E4D9F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1EF079FA-B221-4E31-9450-C3FE6D119071}" type="pres">
      <dgm:prSet presAssocID="{59FD6C15-409D-452D-9670-7C75BA7BBAB9}" presName="composite" presStyleCnt="0"/>
      <dgm:spPr/>
    </dgm:pt>
    <dgm:pt modelId="{EBE62FE0-0D97-4D30-A0E6-B768754F75CE}" type="pres">
      <dgm:prSet presAssocID="{59FD6C15-409D-452D-9670-7C75BA7BBAB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D5DB857-7118-48D2-91AC-93097FA1CD74}" type="pres">
      <dgm:prSet presAssocID="{59FD6C15-409D-452D-9670-7C75BA7BBAB9}" presName="parSh" presStyleLbl="node1" presStyleIdx="0" presStyleCnt="3"/>
      <dgm:spPr/>
      <dgm:t>
        <a:bodyPr/>
        <a:lstStyle/>
        <a:p>
          <a:endParaRPr lang="pt-PT"/>
        </a:p>
      </dgm:t>
    </dgm:pt>
    <dgm:pt modelId="{544112DA-5A88-4803-BA6D-F92032C2B727}" type="pres">
      <dgm:prSet presAssocID="{59FD6C15-409D-452D-9670-7C75BA7BBAB9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1FDF6AB-6382-44B5-9071-0BF8F3CD4CE6}" type="pres">
      <dgm:prSet presAssocID="{0EA297FF-C10B-4D97-998D-B600570A2923}" presName="sibTrans" presStyleLbl="sibTrans2D1" presStyleIdx="0" presStyleCnt="2"/>
      <dgm:spPr/>
      <dgm:t>
        <a:bodyPr/>
        <a:lstStyle/>
        <a:p>
          <a:endParaRPr lang="pt-PT"/>
        </a:p>
      </dgm:t>
    </dgm:pt>
    <dgm:pt modelId="{9A14E1FA-D4E5-4AE3-AEFD-4576FADD59D1}" type="pres">
      <dgm:prSet presAssocID="{0EA297FF-C10B-4D97-998D-B600570A2923}" presName="connTx" presStyleLbl="sibTrans2D1" presStyleIdx="0" presStyleCnt="2"/>
      <dgm:spPr/>
      <dgm:t>
        <a:bodyPr/>
        <a:lstStyle/>
        <a:p>
          <a:endParaRPr lang="pt-PT"/>
        </a:p>
      </dgm:t>
    </dgm:pt>
    <dgm:pt modelId="{EF30829A-6247-4089-B9A3-46228865F813}" type="pres">
      <dgm:prSet presAssocID="{B05B4487-0ED7-40F7-BDE1-201EAFCF5F14}" presName="composite" presStyleCnt="0"/>
      <dgm:spPr/>
    </dgm:pt>
    <dgm:pt modelId="{E9EF14B1-B4B1-44F7-B39C-14B819581677}" type="pres">
      <dgm:prSet presAssocID="{B05B4487-0ED7-40F7-BDE1-201EAFCF5F1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4AED57D-FE75-4643-A3F0-56F2B3457F58}" type="pres">
      <dgm:prSet presAssocID="{B05B4487-0ED7-40F7-BDE1-201EAFCF5F14}" presName="parSh" presStyleLbl="node1" presStyleIdx="1" presStyleCnt="3"/>
      <dgm:spPr/>
      <dgm:t>
        <a:bodyPr/>
        <a:lstStyle/>
        <a:p>
          <a:endParaRPr lang="pt-PT"/>
        </a:p>
      </dgm:t>
    </dgm:pt>
    <dgm:pt modelId="{AAFCB739-0E99-42F6-9016-E96667AFBE9C}" type="pres">
      <dgm:prSet presAssocID="{B05B4487-0ED7-40F7-BDE1-201EAFCF5F14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0A2E58C-BBC0-484A-8670-46361860157D}" type="pres">
      <dgm:prSet presAssocID="{9256DB31-300A-4F45-BBE2-0A4AC34FA1AB}" presName="sibTrans" presStyleLbl="sibTrans2D1" presStyleIdx="1" presStyleCnt="2"/>
      <dgm:spPr/>
      <dgm:t>
        <a:bodyPr/>
        <a:lstStyle/>
        <a:p>
          <a:endParaRPr lang="pt-PT"/>
        </a:p>
      </dgm:t>
    </dgm:pt>
    <dgm:pt modelId="{405C44C9-B754-443D-A1DA-9BA630377DFA}" type="pres">
      <dgm:prSet presAssocID="{9256DB31-300A-4F45-BBE2-0A4AC34FA1AB}" presName="connTx" presStyleLbl="sibTrans2D1" presStyleIdx="1" presStyleCnt="2"/>
      <dgm:spPr/>
      <dgm:t>
        <a:bodyPr/>
        <a:lstStyle/>
        <a:p>
          <a:endParaRPr lang="pt-PT"/>
        </a:p>
      </dgm:t>
    </dgm:pt>
    <dgm:pt modelId="{52EE42C1-EAEE-422E-AA82-36AA05D6AA1B}" type="pres">
      <dgm:prSet presAssocID="{E0B05920-F2DE-43A0-BA33-14E6C985B5DD}" presName="composite" presStyleCnt="0"/>
      <dgm:spPr/>
    </dgm:pt>
    <dgm:pt modelId="{4ECD87BD-7E99-4495-A549-CB11520FA376}" type="pres">
      <dgm:prSet presAssocID="{E0B05920-F2DE-43A0-BA33-14E6C985B5DD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D49C5E8-310E-47AB-AC03-B2BC0D842C17}" type="pres">
      <dgm:prSet presAssocID="{E0B05920-F2DE-43A0-BA33-14E6C985B5DD}" presName="parSh" presStyleLbl="node1" presStyleIdx="2" presStyleCnt="3"/>
      <dgm:spPr/>
      <dgm:t>
        <a:bodyPr/>
        <a:lstStyle/>
        <a:p>
          <a:endParaRPr lang="pt-PT"/>
        </a:p>
      </dgm:t>
    </dgm:pt>
    <dgm:pt modelId="{93941FC3-ADA5-475E-9904-689A09224FAD}" type="pres">
      <dgm:prSet presAssocID="{E0B05920-F2DE-43A0-BA33-14E6C985B5DD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274AC61-4964-4512-8A0A-E8E76CCB557A}" type="presOf" srcId="{B05B4487-0ED7-40F7-BDE1-201EAFCF5F14}" destId="{E9EF14B1-B4B1-44F7-B39C-14B819581677}" srcOrd="0" destOrd="0" presId="urn:microsoft.com/office/officeart/2005/8/layout/process3"/>
    <dgm:cxn modelId="{890B84C9-D7D6-4140-A2CE-2E50EB008C5C}" type="presOf" srcId="{AA49C268-8CB0-43A1-9B88-6A6F1ED18FB3}" destId="{544112DA-5A88-4803-BA6D-F92032C2B727}" srcOrd="0" destOrd="0" presId="urn:microsoft.com/office/officeart/2005/8/layout/process3"/>
    <dgm:cxn modelId="{9CE47C28-3AB0-4C84-A1E2-C599CFDAA44B}" type="presOf" srcId="{F954DA9A-72EB-4CF2-BB6D-A6758D3CD56F}" destId="{93941FC3-ADA5-475E-9904-689A09224FAD}" srcOrd="0" destOrd="2" presId="urn:microsoft.com/office/officeart/2005/8/layout/process3"/>
    <dgm:cxn modelId="{A10E9BB6-C312-4FA5-B3F3-0CC699218919}" type="presOf" srcId="{E0B05920-F2DE-43A0-BA33-14E6C985B5DD}" destId="{5D49C5E8-310E-47AB-AC03-B2BC0D842C17}" srcOrd="1" destOrd="0" presId="urn:microsoft.com/office/officeart/2005/8/layout/process3"/>
    <dgm:cxn modelId="{9B1C7402-E6F6-43C8-9C8E-C101FEFDBB0D}" type="presOf" srcId="{D16B592A-31A0-4629-B80C-BB22C0505B99}" destId="{544112DA-5A88-4803-BA6D-F92032C2B727}" srcOrd="0" destOrd="1" presId="urn:microsoft.com/office/officeart/2005/8/layout/process3"/>
    <dgm:cxn modelId="{400100CD-7787-4B82-98C5-3AB91D103B93}" type="presOf" srcId="{B05B4487-0ED7-40F7-BDE1-201EAFCF5F14}" destId="{C4AED57D-FE75-4643-A3F0-56F2B3457F58}" srcOrd="1" destOrd="0" presId="urn:microsoft.com/office/officeart/2005/8/layout/process3"/>
    <dgm:cxn modelId="{5B9737E4-0CAD-4D01-9D55-60820E4AB231}" srcId="{B05B4487-0ED7-40F7-BDE1-201EAFCF5F14}" destId="{EEC0C4BC-6984-400F-A1D4-974E1C2A4B45}" srcOrd="0" destOrd="0" parTransId="{AC03DD6F-97B1-4DB6-AD09-CAE678B93EA5}" sibTransId="{4E250B7D-2DC3-4DAF-B8B6-584CCB223931}"/>
    <dgm:cxn modelId="{C2840A6D-7352-4D34-8081-4ECF62604DDF}" type="presOf" srcId="{A92FAB83-6A49-4E23-B1DF-796F67818C53}" destId="{544112DA-5A88-4803-BA6D-F92032C2B727}" srcOrd="0" destOrd="2" presId="urn:microsoft.com/office/officeart/2005/8/layout/process3"/>
    <dgm:cxn modelId="{3425B8BD-AA43-40A3-84D8-8CD7BA6F8665}" type="presOf" srcId="{FC438255-2568-4944-87A9-73C2ACA608E6}" destId="{544112DA-5A88-4803-BA6D-F92032C2B727}" srcOrd="0" destOrd="4" presId="urn:microsoft.com/office/officeart/2005/8/layout/process3"/>
    <dgm:cxn modelId="{B501579C-216F-4CC3-9038-109ABA88527B}" srcId="{E0B05920-F2DE-43A0-BA33-14E6C985B5DD}" destId="{66D9DE87-C66C-43F9-AE06-C0F6B33D023E}" srcOrd="0" destOrd="0" parTransId="{379E7CF8-A88E-442B-AC57-614B0C478D7C}" sibTransId="{B9C79B26-6CC4-4E2E-9D16-C83B67A75FE0}"/>
    <dgm:cxn modelId="{576169CF-9C82-4C58-AE1C-2809AF9D75B5}" srcId="{B05B4487-0ED7-40F7-BDE1-201EAFCF5F14}" destId="{72C85659-9C96-4EE0-A5E8-C5C97D023DB4}" srcOrd="2" destOrd="0" parTransId="{091AD3B9-B926-4E3B-9B19-3402A2E8409E}" sibTransId="{38CE660C-8F7D-4C0A-87E9-218B8B1F32AF}"/>
    <dgm:cxn modelId="{0294B007-203C-4880-BB67-4F0C3B1F40C9}" srcId="{B05B4487-0ED7-40F7-BDE1-201EAFCF5F14}" destId="{E7ED1922-A5E0-49F4-8406-FE12763F62DE}" srcOrd="1" destOrd="0" parTransId="{EB334A51-96E7-454E-83B9-5A7EBFB1E77D}" sibTransId="{B37C8D60-42C0-435E-B625-5FF9C362DCF4}"/>
    <dgm:cxn modelId="{9404770A-1CCF-4735-AF26-DF5CFA0410D4}" srcId="{E0B05920-F2DE-43A0-BA33-14E6C985B5DD}" destId="{A2B0D832-7975-4328-9B17-BB624AEE140B}" srcOrd="1" destOrd="0" parTransId="{7EC9A2CE-E86E-45C4-B412-A1DB0CE48F53}" sibTransId="{316AD7F7-8687-499D-AF9A-7B95D8D22F4F}"/>
    <dgm:cxn modelId="{CEE501C5-FA83-456C-A251-D6322840B935}" srcId="{4F864701-E672-4F0F-9115-822CB6E4D9F2}" destId="{59FD6C15-409D-452D-9670-7C75BA7BBAB9}" srcOrd="0" destOrd="0" parTransId="{26D3666D-5B26-488B-BC20-A419E1D59828}" sibTransId="{0EA297FF-C10B-4D97-998D-B600570A2923}"/>
    <dgm:cxn modelId="{73C4D75A-CE11-4CF9-A8C5-A365E42D1229}" type="presOf" srcId="{9256DB31-300A-4F45-BBE2-0A4AC34FA1AB}" destId="{D0A2E58C-BBC0-484A-8670-46361860157D}" srcOrd="0" destOrd="0" presId="urn:microsoft.com/office/officeart/2005/8/layout/process3"/>
    <dgm:cxn modelId="{05883595-A7F7-4620-8D22-9DBED8E52D8C}" type="presOf" srcId="{E7ED1922-A5E0-49F4-8406-FE12763F62DE}" destId="{AAFCB739-0E99-42F6-9016-E96667AFBE9C}" srcOrd="0" destOrd="1" presId="urn:microsoft.com/office/officeart/2005/8/layout/process3"/>
    <dgm:cxn modelId="{308DE6B9-103F-4342-A5A3-71C42A41BABD}" type="presOf" srcId="{66D9DE87-C66C-43F9-AE06-C0F6B33D023E}" destId="{93941FC3-ADA5-475E-9904-689A09224FAD}" srcOrd="0" destOrd="0" presId="urn:microsoft.com/office/officeart/2005/8/layout/process3"/>
    <dgm:cxn modelId="{2A2B03B5-BDA3-4FAC-B0DF-9D89DE1FCA78}" srcId="{59FD6C15-409D-452D-9670-7C75BA7BBAB9}" destId="{AA49C268-8CB0-43A1-9B88-6A6F1ED18FB3}" srcOrd="0" destOrd="0" parTransId="{6D1FEEEA-2C13-4907-A138-C7A20A59B205}" sibTransId="{996BC648-C2CA-4358-8643-0FA9E8EE3459}"/>
    <dgm:cxn modelId="{6F3A83EF-CDA1-4FFF-8B87-EAD5DD0711B3}" type="presOf" srcId="{EEC0C4BC-6984-400F-A1D4-974E1C2A4B45}" destId="{AAFCB739-0E99-42F6-9016-E96667AFBE9C}" srcOrd="0" destOrd="0" presId="urn:microsoft.com/office/officeart/2005/8/layout/process3"/>
    <dgm:cxn modelId="{C21881B3-55AA-4211-ADE2-8759E5547CAC}" type="presOf" srcId="{E0B05920-F2DE-43A0-BA33-14E6C985B5DD}" destId="{4ECD87BD-7E99-4495-A549-CB11520FA376}" srcOrd="0" destOrd="0" presId="urn:microsoft.com/office/officeart/2005/8/layout/process3"/>
    <dgm:cxn modelId="{C8CDB38F-7C85-43AD-9D81-7F9DA5173886}" type="presOf" srcId="{59FD6C15-409D-452D-9670-7C75BA7BBAB9}" destId="{9D5DB857-7118-48D2-91AC-93097FA1CD74}" srcOrd="1" destOrd="0" presId="urn:microsoft.com/office/officeart/2005/8/layout/process3"/>
    <dgm:cxn modelId="{7D29AC47-0BEB-4BED-8491-C5A450DAE8B2}" type="presOf" srcId="{F729F21D-43C8-46C3-8FFE-B1D11D8A872E}" destId="{AAFCB739-0E99-42F6-9016-E96667AFBE9C}" srcOrd="0" destOrd="3" presId="urn:microsoft.com/office/officeart/2005/8/layout/process3"/>
    <dgm:cxn modelId="{D4449B88-1B42-48F9-A7C3-6D78A3254F88}" type="presOf" srcId="{9256DB31-300A-4F45-BBE2-0A4AC34FA1AB}" destId="{405C44C9-B754-443D-A1DA-9BA630377DFA}" srcOrd="1" destOrd="0" presId="urn:microsoft.com/office/officeart/2005/8/layout/process3"/>
    <dgm:cxn modelId="{758A8D32-2071-4DEF-A7B3-DFF8093B9DAA}" type="presOf" srcId="{8955EE6A-E1BD-475A-B5E3-ABC289F4512F}" destId="{544112DA-5A88-4803-BA6D-F92032C2B727}" srcOrd="0" destOrd="3" presId="urn:microsoft.com/office/officeart/2005/8/layout/process3"/>
    <dgm:cxn modelId="{09DE39AC-BFD8-460B-BA89-DAD902FCD2A5}" type="presOf" srcId="{A2B0D832-7975-4328-9B17-BB624AEE140B}" destId="{93941FC3-ADA5-475E-9904-689A09224FAD}" srcOrd="0" destOrd="1" presId="urn:microsoft.com/office/officeart/2005/8/layout/process3"/>
    <dgm:cxn modelId="{8551A827-D458-4E74-9452-C28C2E3F0CE5}" srcId="{59FD6C15-409D-452D-9670-7C75BA7BBAB9}" destId="{D16B592A-31A0-4629-B80C-BB22C0505B99}" srcOrd="1" destOrd="0" parTransId="{A99185F3-6DC2-4E97-953B-47165A274F52}" sibTransId="{335E86FA-123B-457A-B873-7B1E1D5EE641}"/>
    <dgm:cxn modelId="{38CF058B-6137-4310-A107-81D9625A1598}" type="presOf" srcId="{59FD6C15-409D-452D-9670-7C75BA7BBAB9}" destId="{EBE62FE0-0D97-4D30-A0E6-B768754F75CE}" srcOrd="0" destOrd="0" presId="urn:microsoft.com/office/officeart/2005/8/layout/process3"/>
    <dgm:cxn modelId="{B4D57F68-CCCD-4537-A625-E2D6C7806FB4}" srcId="{59FD6C15-409D-452D-9670-7C75BA7BBAB9}" destId="{8955EE6A-E1BD-475A-B5E3-ABC289F4512F}" srcOrd="3" destOrd="0" parTransId="{C0701E79-BE62-4E33-95DC-CC1A47E5FD4C}" sibTransId="{2B75FF6E-B558-45A5-84B5-DE72658896A8}"/>
    <dgm:cxn modelId="{647758DC-6646-402D-8787-BBC943A0A184}" srcId="{59FD6C15-409D-452D-9670-7C75BA7BBAB9}" destId="{FC438255-2568-4944-87A9-73C2ACA608E6}" srcOrd="4" destOrd="0" parTransId="{F9D24354-D937-40E7-9B7E-2DC31C5DB3C4}" sibTransId="{F3D3DCE2-E0E9-4D80-BBBD-D1B59F87D136}"/>
    <dgm:cxn modelId="{BAF11D9A-208D-4A1A-B6C7-539E2DB2991C}" srcId="{B05B4487-0ED7-40F7-BDE1-201EAFCF5F14}" destId="{F729F21D-43C8-46C3-8FFE-B1D11D8A872E}" srcOrd="3" destOrd="0" parTransId="{6F1F5732-06B7-435E-A7BB-3D2A11FA4824}" sibTransId="{39F08741-3078-4C56-860E-926CF0451BE6}"/>
    <dgm:cxn modelId="{DACDF857-64CB-4957-8EBC-380E167FD7C1}" srcId="{B05B4487-0ED7-40F7-BDE1-201EAFCF5F14}" destId="{D0A41D4B-7E5F-4AFF-AAB8-45D11C54BE75}" srcOrd="4" destOrd="0" parTransId="{F0C2E52F-2397-4390-8E70-7331272A1304}" sibTransId="{907349E7-DC7C-4363-9586-C4F432E05D04}"/>
    <dgm:cxn modelId="{D703BF04-4A7B-4EF6-80FB-E5666517A53B}" type="presOf" srcId="{D0A41D4B-7E5F-4AFF-AAB8-45D11C54BE75}" destId="{AAFCB739-0E99-42F6-9016-E96667AFBE9C}" srcOrd="0" destOrd="4" presId="urn:microsoft.com/office/officeart/2005/8/layout/process3"/>
    <dgm:cxn modelId="{2FD017E3-38A2-4EB4-99F7-F200F7F1DB7F}" type="presOf" srcId="{0EA297FF-C10B-4D97-998D-B600570A2923}" destId="{01FDF6AB-6382-44B5-9071-0BF8F3CD4CE6}" srcOrd="0" destOrd="0" presId="urn:microsoft.com/office/officeart/2005/8/layout/process3"/>
    <dgm:cxn modelId="{77D1076B-4AB1-47BE-9C4F-4FBFE506350D}" type="presOf" srcId="{72C85659-9C96-4EE0-A5E8-C5C97D023DB4}" destId="{AAFCB739-0E99-42F6-9016-E96667AFBE9C}" srcOrd="0" destOrd="2" presId="urn:microsoft.com/office/officeart/2005/8/layout/process3"/>
    <dgm:cxn modelId="{F25E9FB4-FAC1-4B03-AAA2-B20E8A47A396}" srcId="{4F864701-E672-4F0F-9115-822CB6E4D9F2}" destId="{B05B4487-0ED7-40F7-BDE1-201EAFCF5F14}" srcOrd="1" destOrd="0" parTransId="{9291A1AC-A22F-492F-9EC8-47B01FF98F6B}" sibTransId="{9256DB31-300A-4F45-BBE2-0A4AC34FA1AB}"/>
    <dgm:cxn modelId="{28A7DE9B-0324-4152-B661-5FCBEF1F8555}" type="presOf" srcId="{0EA297FF-C10B-4D97-998D-B600570A2923}" destId="{9A14E1FA-D4E5-4AE3-AEFD-4576FADD59D1}" srcOrd="1" destOrd="0" presId="urn:microsoft.com/office/officeart/2005/8/layout/process3"/>
    <dgm:cxn modelId="{880C74CD-D3C6-4449-A17A-537946AB7860}" srcId="{59FD6C15-409D-452D-9670-7C75BA7BBAB9}" destId="{A92FAB83-6A49-4E23-B1DF-796F67818C53}" srcOrd="2" destOrd="0" parTransId="{4682938B-7CFE-4F76-A716-C912AC6C99F5}" sibTransId="{0437C38A-EAFD-436F-AB30-88ABBC652CB6}"/>
    <dgm:cxn modelId="{1DD57BE5-4E02-4612-B4C1-F3B07A9A76C4}" srcId="{E0B05920-F2DE-43A0-BA33-14E6C985B5DD}" destId="{F954DA9A-72EB-4CF2-BB6D-A6758D3CD56F}" srcOrd="2" destOrd="0" parTransId="{C5AFCA65-9B8F-410D-9704-12BE29DC327A}" sibTransId="{E3CBD7AB-445E-4706-BEDB-1A527F851BB0}"/>
    <dgm:cxn modelId="{2593521D-5474-43EB-8478-DB955608900B}" srcId="{4F864701-E672-4F0F-9115-822CB6E4D9F2}" destId="{E0B05920-F2DE-43A0-BA33-14E6C985B5DD}" srcOrd="2" destOrd="0" parTransId="{AC50179D-D0AE-4BBD-8CEC-3E607B28ED22}" sibTransId="{885C2CC5-5D4E-4011-8884-15FB126AB6CC}"/>
    <dgm:cxn modelId="{963224DB-EFEC-4DA6-8B83-86744D731D44}" type="presOf" srcId="{4F864701-E672-4F0F-9115-822CB6E4D9F2}" destId="{471C7381-EF26-44A3-ACB6-AF83F0B34F96}" srcOrd="0" destOrd="0" presId="urn:microsoft.com/office/officeart/2005/8/layout/process3"/>
    <dgm:cxn modelId="{119E189D-308E-47E9-AD78-2ED3D4CA5725}" type="presParOf" srcId="{471C7381-EF26-44A3-ACB6-AF83F0B34F96}" destId="{1EF079FA-B221-4E31-9450-C3FE6D119071}" srcOrd="0" destOrd="0" presId="urn:microsoft.com/office/officeart/2005/8/layout/process3"/>
    <dgm:cxn modelId="{A3793458-6050-49FF-AC9C-4DDA40556FB3}" type="presParOf" srcId="{1EF079FA-B221-4E31-9450-C3FE6D119071}" destId="{EBE62FE0-0D97-4D30-A0E6-B768754F75CE}" srcOrd="0" destOrd="0" presId="urn:microsoft.com/office/officeart/2005/8/layout/process3"/>
    <dgm:cxn modelId="{CB6F832F-3D18-4604-9C43-1B5D9C027F9E}" type="presParOf" srcId="{1EF079FA-B221-4E31-9450-C3FE6D119071}" destId="{9D5DB857-7118-48D2-91AC-93097FA1CD74}" srcOrd="1" destOrd="0" presId="urn:microsoft.com/office/officeart/2005/8/layout/process3"/>
    <dgm:cxn modelId="{E08BDA47-BBB4-4A08-98F3-E9EFD1A17262}" type="presParOf" srcId="{1EF079FA-B221-4E31-9450-C3FE6D119071}" destId="{544112DA-5A88-4803-BA6D-F92032C2B727}" srcOrd="2" destOrd="0" presId="urn:microsoft.com/office/officeart/2005/8/layout/process3"/>
    <dgm:cxn modelId="{D8832D7E-C5AD-4EBF-B511-8651A8024984}" type="presParOf" srcId="{471C7381-EF26-44A3-ACB6-AF83F0B34F96}" destId="{01FDF6AB-6382-44B5-9071-0BF8F3CD4CE6}" srcOrd="1" destOrd="0" presId="urn:microsoft.com/office/officeart/2005/8/layout/process3"/>
    <dgm:cxn modelId="{E9807A62-3119-41B6-BB33-39B4595E67CA}" type="presParOf" srcId="{01FDF6AB-6382-44B5-9071-0BF8F3CD4CE6}" destId="{9A14E1FA-D4E5-4AE3-AEFD-4576FADD59D1}" srcOrd="0" destOrd="0" presId="urn:microsoft.com/office/officeart/2005/8/layout/process3"/>
    <dgm:cxn modelId="{9AE8FB0C-4DB1-41BD-B264-0F0FE37267DA}" type="presParOf" srcId="{471C7381-EF26-44A3-ACB6-AF83F0B34F96}" destId="{EF30829A-6247-4089-B9A3-46228865F813}" srcOrd="2" destOrd="0" presId="urn:microsoft.com/office/officeart/2005/8/layout/process3"/>
    <dgm:cxn modelId="{1461244B-6129-45FD-846A-4FD97604A172}" type="presParOf" srcId="{EF30829A-6247-4089-B9A3-46228865F813}" destId="{E9EF14B1-B4B1-44F7-B39C-14B819581677}" srcOrd="0" destOrd="0" presId="urn:microsoft.com/office/officeart/2005/8/layout/process3"/>
    <dgm:cxn modelId="{CC2B26A0-AEE2-4779-BEED-BCEF9056B34B}" type="presParOf" srcId="{EF30829A-6247-4089-B9A3-46228865F813}" destId="{C4AED57D-FE75-4643-A3F0-56F2B3457F58}" srcOrd="1" destOrd="0" presId="urn:microsoft.com/office/officeart/2005/8/layout/process3"/>
    <dgm:cxn modelId="{D146A5C4-2E1A-48E8-8D37-D67AFE53C25A}" type="presParOf" srcId="{EF30829A-6247-4089-B9A3-46228865F813}" destId="{AAFCB739-0E99-42F6-9016-E96667AFBE9C}" srcOrd="2" destOrd="0" presId="urn:microsoft.com/office/officeart/2005/8/layout/process3"/>
    <dgm:cxn modelId="{E763628E-675A-4E05-B97B-6ADC18152456}" type="presParOf" srcId="{471C7381-EF26-44A3-ACB6-AF83F0B34F96}" destId="{D0A2E58C-BBC0-484A-8670-46361860157D}" srcOrd="3" destOrd="0" presId="urn:microsoft.com/office/officeart/2005/8/layout/process3"/>
    <dgm:cxn modelId="{0E2375C6-2C1C-4B18-B344-C72B85D964BD}" type="presParOf" srcId="{D0A2E58C-BBC0-484A-8670-46361860157D}" destId="{405C44C9-B754-443D-A1DA-9BA630377DFA}" srcOrd="0" destOrd="0" presId="urn:microsoft.com/office/officeart/2005/8/layout/process3"/>
    <dgm:cxn modelId="{7624F11A-DA9F-47A2-8689-EF6C28ADEB59}" type="presParOf" srcId="{471C7381-EF26-44A3-ACB6-AF83F0B34F96}" destId="{52EE42C1-EAEE-422E-AA82-36AA05D6AA1B}" srcOrd="4" destOrd="0" presId="urn:microsoft.com/office/officeart/2005/8/layout/process3"/>
    <dgm:cxn modelId="{A3F6FF92-3EA3-4BBD-9E2F-C587EAFFAD48}" type="presParOf" srcId="{52EE42C1-EAEE-422E-AA82-36AA05D6AA1B}" destId="{4ECD87BD-7E99-4495-A549-CB11520FA376}" srcOrd="0" destOrd="0" presId="urn:microsoft.com/office/officeart/2005/8/layout/process3"/>
    <dgm:cxn modelId="{90688A11-7AA1-46EF-B767-B07DDF3DFA46}" type="presParOf" srcId="{52EE42C1-EAEE-422E-AA82-36AA05D6AA1B}" destId="{5D49C5E8-310E-47AB-AC03-B2BC0D842C17}" srcOrd="1" destOrd="0" presId="urn:microsoft.com/office/officeart/2005/8/layout/process3"/>
    <dgm:cxn modelId="{FAD901D6-686A-4D96-BA52-9B7209421C6E}" type="presParOf" srcId="{52EE42C1-EAEE-422E-AA82-36AA05D6AA1B}" destId="{93941FC3-ADA5-475E-9904-689A09224FA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1D6EF1-3B4B-4B8C-903B-6F6C5D580A1F}" type="doc">
      <dgm:prSet loTypeId="urn:microsoft.com/office/officeart/2005/8/layout/hProcess9" loCatId="process" qsTypeId="urn:microsoft.com/office/officeart/2005/8/quickstyle/3d1" qsCatId="3D" csTypeId="urn:microsoft.com/office/officeart/2005/8/colors/colorful5" csCatId="colorful" phldr="1"/>
      <dgm:spPr/>
    </dgm:pt>
    <dgm:pt modelId="{5A5AF684-1392-476C-A5CF-1AF860F7BCE0}">
      <dgm:prSet phldrT="[Texto]" custT="1"/>
      <dgm:spPr>
        <a:xfrm>
          <a:off x="6701" y="1285883"/>
          <a:ext cx="2008138" cy="1714512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PT" sz="1800" b="1" dirty="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Acolhimento</a:t>
          </a:r>
          <a:endParaRPr lang="pt-PT" sz="1800" b="1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DD73DA69-0AE2-40F7-B200-9165DDE71DDC}" type="parTrans" cxnId="{8B2FC398-6E99-4183-B0A3-533018F4B5C9}">
      <dgm:prSet/>
      <dgm:spPr/>
      <dgm:t>
        <a:bodyPr/>
        <a:lstStyle/>
        <a:p>
          <a:endParaRPr lang="pt-PT"/>
        </a:p>
      </dgm:t>
    </dgm:pt>
    <dgm:pt modelId="{787C0FF5-7B90-4D13-B701-5C93BA9A0496}" type="sibTrans" cxnId="{8B2FC398-6E99-4183-B0A3-533018F4B5C9}">
      <dgm:prSet/>
      <dgm:spPr/>
      <dgm:t>
        <a:bodyPr/>
        <a:lstStyle/>
        <a:p>
          <a:endParaRPr lang="pt-PT"/>
        </a:p>
      </dgm:t>
    </dgm:pt>
    <dgm:pt modelId="{A3E500A2-1071-49A3-81F4-2AEF364F24BB}">
      <dgm:prSet phldrT="[Texto]" custT="1"/>
      <dgm:spPr>
        <a:xfrm>
          <a:off x="2115368" y="1285883"/>
          <a:ext cx="2008138" cy="1714512"/>
        </a:xfrm>
        <a:gradFill rotWithShape="0">
          <a:gsLst>
            <a:gs pos="0">
              <a:srgbClr val="4BACC6">
                <a:hueOff val="-4966938"/>
                <a:satOff val="19906"/>
                <a:lumOff val="4314"/>
                <a:alphaOff val="0"/>
                <a:shade val="51000"/>
                <a:satMod val="130000"/>
              </a:srgbClr>
            </a:gs>
            <a:gs pos="80000">
              <a:srgbClr val="4BACC6">
                <a:hueOff val="-4966938"/>
                <a:satOff val="19906"/>
                <a:lumOff val="4314"/>
                <a:alphaOff val="0"/>
                <a:shade val="93000"/>
                <a:satMod val="130000"/>
              </a:srgbClr>
            </a:gs>
            <a:gs pos="100000">
              <a:srgbClr val="4BACC6">
                <a:hueOff val="-4966938"/>
                <a:satOff val="19906"/>
                <a:lumOff val="4314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PT" sz="1800" b="1" dirty="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Desenvolvimento</a:t>
          </a:r>
          <a:endParaRPr lang="pt-PT" sz="1800" b="1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B7DD97DE-DD32-4D88-AC8D-2B5F0910899F}" type="parTrans" cxnId="{17A87BB3-34DF-4F4E-8999-00BA07F195F8}">
      <dgm:prSet/>
      <dgm:spPr/>
      <dgm:t>
        <a:bodyPr/>
        <a:lstStyle/>
        <a:p>
          <a:endParaRPr lang="pt-PT"/>
        </a:p>
      </dgm:t>
    </dgm:pt>
    <dgm:pt modelId="{76729C71-5A24-4141-9685-53BEEB44CF29}" type="sibTrans" cxnId="{17A87BB3-34DF-4F4E-8999-00BA07F195F8}">
      <dgm:prSet/>
      <dgm:spPr/>
      <dgm:t>
        <a:bodyPr/>
        <a:lstStyle/>
        <a:p>
          <a:endParaRPr lang="pt-PT"/>
        </a:p>
      </dgm:t>
    </dgm:pt>
    <dgm:pt modelId="{DA2C23E9-5DF6-4CCC-A8AC-378112850051}">
      <dgm:prSet phldrT="[Texto]" custT="1"/>
      <dgm:spPr>
        <a:xfrm>
          <a:off x="4224035" y="1285883"/>
          <a:ext cx="2008138" cy="1714512"/>
        </a:xfrm>
        <a:gradFill rotWithShape="0">
          <a:gsLst>
            <a:gs pos="0">
              <a:srgbClr val="4BACC6">
                <a:hueOff val="-9933876"/>
                <a:satOff val="39811"/>
                <a:lumOff val="8628"/>
                <a:alphaOff val="0"/>
                <a:shade val="51000"/>
                <a:satMod val="130000"/>
              </a:srgbClr>
            </a:gs>
            <a:gs pos="80000">
              <a:srgbClr val="4BACC6">
                <a:hueOff val="-9933876"/>
                <a:satOff val="39811"/>
                <a:lumOff val="8628"/>
                <a:alphaOff val="0"/>
                <a:shade val="93000"/>
                <a:satMod val="130000"/>
              </a:srgbClr>
            </a:gs>
            <a:gs pos="100000">
              <a:srgbClr val="4BACC6">
                <a:hueOff val="-9933876"/>
                <a:satOff val="39811"/>
                <a:lumOff val="862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t-PT" sz="1800" b="1" dirty="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Saída</a:t>
          </a:r>
          <a:endParaRPr lang="pt-PT" sz="1800" b="1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59889F13-B83A-425C-92E8-F455B5E3639F}" type="parTrans" cxnId="{B04A0A89-1E11-4C99-9C3B-B011F3AB7131}">
      <dgm:prSet/>
      <dgm:spPr/>
      <dgm:t>
        <a:bodyPr/>
        <a:lstStyle/>
        <a:p>
          <a:endParaRPr lang="pt-PT"/>
        </a:p>
      </dgm:t>
    </dgm:pt>
    <dgm:pt modelId="{D28AA70D-831F-4DB8-B719-9C629A512127}" type="sibTrans" cxnId="{B04A0A89-1E11-4C99-9C3B-B011F3AB7131}">
      <dgm:prSet/>
      <dgm:spPr/>
      <dgm:t>
        <a:bodyPr/>
        <a:lstStyle/>
        <a:p>
          <a:endParaRPr lang="pt-PT"/>
        </a:p>
      </dgm:t>
    </dgm:pt>
    <dgm:pt modelId="{A3B1A03F-FD4D-4FBC-9A61-578E8110732C}" type="pres">
      <dgm:prSet presAssocID="{971D6EF1-3B4B-4B8C-903B-6F6C5D580A1F}" presName="CompostProcess" presStyleCnt="0">
        <dgm:presLayoutVars>
          <dgm:dir/>
          <dgm:resizeHandles val="exact"/>
        </dgm:presLayoutVars>
      </dgm:prSet>
      <dgm:spPr/>
    </dgm:pt>
    <dgm:pt modelId="{02C95992-1FAB-4B17-A845-5AC5FAEED131}" type="pres">
      <dgm:prSet presAssocID="{971D6EF1-3B4B-4B8C-903B-6F6C5D580A1F}" presName="arrow" presStyleLbl="bgShp" presStyleIdx="0" presStyleCnt="1"/>
      <dgm:spPr>
        <a:xfrm>
          <a:off x="467915" y="0"/>
          <a:ext cx="5303044" cy="4286280"/>
        </a:xfrm>
        <a:prstGeom prst="rightArrow">
          <a:avLst/>
        </a:prstGeom>
        <a:gradFill rotWithShape="0">
          <a:gsLst>
            <a:gs pos="0">
              <a:srgbClr val="4BACC6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</dgm:pt>
    <dgm:pt modelId="{A59DB35E-B3B9-4C30-A075-2A5C1EC5CA54}" type="pres">
      <dgm:prSet presAssocID="{971D6EF1-3B4B-4B8C-903B-6F6C5D580A1F}" presName="linearProcess" presStyleCnt="0"/>
      <dgm:spPr/>
    </dgm:pt>
    <dgm:pt modelId="{86F3A39D-D19A-4A59-BFE7-57079CC584C9}" type="pres">
      <dgm:prSet presAssocID="{5A5AF684-1392-476C-A5CF-1AF860F7BCE0}" presName="textNode" presStyleLbl="node1" presStyleIdx="0" presStyleCnt="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PT"/>
        </a:p>
      </dgm:t>
    </dgm:pt>
    <dgm:pt modelId="{B3DC0C43-B9AA-4731-A900-84D691C443D5}" type="pres">
      <dgm:prSet presAssocID="{787C0FF5-7B90-4D13-B701-5C93BA9A0496}" presName="sibTrans" presStyleCnt="0"/>
      <dgm:spPr/>
    </dgm:pt>
    <dgm:pt modelId="{B67D32A8-F087-46BF-A3A3-EB11EC8CD31D}" type="pres">
      <dgm:prSet presAssocID="{A3E500A2-1071-49A3-81F4-2AEF364F24BB}" presName="textNode" presStyleLbl="node1" presStyleIdx="1" presStyleCnt="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PT"/>
        </a:p>
      </dgm:t>
    </dgm:pt>
    <dgm:pt modelId="{FF3F09BA-EF84-43D5-AD18-674B7EA5ADA9}" type="pres">
      <dgm:prSet presAssocID="{76729C71-5A24-4141-9685-53BEEB44CF29}" presName="sibTrans" presStyleCnt="0"/>
      <dgm:spPr/>
    </dgm:pt>
    <dgm:pt modelId="{9561A5F5-5416-4134-AA69-F8FEA917C01A}" type="pres">
      <dgm:prSet presAssocID="{DA2C23E9-5DF6-4CCC-A8AC-378112850051}" presName="textNode" presStyleLbl="node1" presStyleIdx="2" presStyleCnt="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PT"/>
        </a:p>
      </dgm:t>
    </dgm:pt>
  </dgm:ptLst>
  <dgm:cxnLst>
    <dgm:cxn modelId="{27AEA290-0EEB-42F4-BC21-912DAABEA967}" type="presOf" srcId="{5A5AF684-1392-476C-A5CF-1AF860F7BCE0}" destId="{86F3A39D-D19A-4A59-BFE7-57079CC584C9}" srcOrd="0" destOrd="0" presId="urn:microsoft.com/office/officeart/2005/8/layout/hProcess9"/>
    <dgm:cxn modelId="{97730E36-916E-466D-B0A7-5F563456C662}" type="presOf" srcId="{A3E500A2-1071-49A3-81F4-2AEF364F24BB}" destId="{B67D32A8-F087-46BF-A3A3-EB11EC8CD31D}" srcOrd="0" destOrd="0" presId="urn:microsoft.com/office/officeart/2005/8/layout/hProcess9"/>
    <dgm:cxn modelId="{3EEAE716-9B16-4DA5-8527-E12D17C79513}" type="presOf" srcId="{971D6EF1-3B4B-4B8C-903B-6F6C5D580A1F}" destId="{A3B1A03F-FD4D-4FBC-9A61-578E8110732C}" srcOrd="0" destOrd="0" presId="urn:microsoft.com/office/officeart/2005/8/layout/hProcess9"/>
    <dgm:cxn modelId="{17A87BB3-34DF-4F4E-8999-00BA07F195F8}" srcId="{971D6EF1-3B4B-4B8C-903B-6F6C5D580A1F}" destId="{A3E500A2-1071-49A3-81F4-2AEF364F24BB}" srcOrd="1" destOrd="0" parTransId="{B7DD97DE-DD32-4D88-AC8D-2B5F0910899F}" sibTransId="{76729C71-5A24-4141-9685-53BEEB44CF29}"/>
    <dgm:cxn modelId="{8B2FC398-6E99-4183-B0A3-533018F4B5C9}" srcId="{971D6EF1-3B4B-4B8C-903B-6F6C5D580A1F}" destId="{5A5AF684-1392-476C-A5CF-1AF860F7BCE0}" srcOrd="0" destOrd="0" parTransId="{DD73DA69-0AE2-40F7-B200-9165DDE71DDC}" sibTransId="{787C0FF5-7B90-4D13-B701-5C93BA9A0496}"/>
    <dgm:cxn modelId="{B04A0A89-1E11-4C99-9C3B-B011F3AB7131}" srcId="{971D6EF1-3B4B-4B8C-903B-6F6C5D580A1F}" destId="{DA2C23E9-5DF6-4CCC-A8AC-378112850051}" srcOrd="2" destOrd="0" parTransId="{59889F13-B83A-425C-92E8-F455B5E3639F}" sibTransId="{D28AA70D-831F-4DB8-B719-9C629A512127}"/>
    <dgm:cxn modelId="{A9013C91-5AC4-4DBD-AC36-6DC9C51C4CAA}" type="presOf" srcId="{DA2C23E9-5DF6-4CCC-A8AC-378112850051}" destId="{9561A5F5-5416-4134-AA69-F8FEA917C01A}" srcOrd="0" destOrd="0" presId="urn:microsoft.com/office/officeart/2005/8/layout/hProcess9"/>
    <dgm:cxn modelId="{D9BCE504-5739-43C6-8B85-8A1D7EFD6C5E}" type="presParOf" srcId="{A3B1A03F-FD4D-4FBC-9A61-578E8110732C}" destId="{02C95992-1FAB-4B17-A845-5AC5FAEED131}" srcOrd="0" destOrd="0" presId="urn:microsoft.com/office/officeart/2005/8/layout/hProcess9"/>
    <dgm:cxn modelId="{DFE80DE2-3B8C-4F41-A9CC-C61079037EFB}" type="presParOf" srcId="{A3B1A03F-FD4D-4FBC-9A61-578E8110732C}" destId="{A59DB35E-B3B9-4C30-A075-2A5C1EC5CA54}" srcOrd="1" destOrd="0" presId="urn:microsoft.com/office/officeart/2005/8/layout/hProcess9"/>
    <dgm:cxn modelId="{2A950B3D-C95E-4821-BD4C-4F5D4C7BDD1A}" type="presParOf" srcId="{A59DB35E-B3B9-4C30-A075-2A5C1EC5CA54}" destId="{86F3A39D-D19A-4A59-BFE7-57079CC584C9}" srcOrd="0" destOrd="0" presId="urn:microsoft.com/office/officeart/2005/8/layout/hProcess9"/>
    <dgm:cxn modelId="{5DF3D4EC-F411-49D0-AC91-37C0C88F34EE}" type="presParOf" srcId="{A59DB35E-B3B9-4C30-A075-2A5C1EC5CA54}" destId="{B3DC0C43-B9AA-4731-A900-84D691C443D5}" srcOrd="1" destOrd="0" presId="urn:microsoft.com/office/officeart/2005/8/layout/hProcess9"/>
    <dgm:cxn modelId="{47EEE60B-37C8-490D-BE88-AA7519239621}" type="presParOf" srcId="{A59DB35E-B3B9-4C30-A075-2A5C1EC5CA54}" destId="{B67D32A8-F087-46BF-A3A3-EB11EC8CD31D}" srcOrd="2" destOrd="0" presId="urn:microsoft.com/office/officeart/2005/8/layout/hProcess9"/>
    <dgm:cxn modelId="{03B05E32-6E93-46E1-82A1-8412E9058724}" type="presParOf" srcId="{A59DB35E-B3B9-4C30-A075-2A5C1EC5CA54}" destId="{FF3F09BA-EF84-43D5-AD18-674B7EA5ADA9}" srcOrd="3" destOrd="0" presId="urn:microsoft.com/office/officeart/2005/8/layout/hProcess9"/>
    <dgm:cxn modelId="{BB3C364F-0CD0-444E-86E8-066A8087B53F}" type="presParOf" srcId="{A59DB35E-B3B9-4C30-A075-2A5C1EC5CA54}" destId="{9561A5F5-5416-4134-AA69-F8FEA917C01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AA38FE-6791-4F55-89EF-2966AADE373F}">
      <dsp:nvSpPr>
        <dsp:cNvPr id="0" name=""/>
        <dsp:cNvSpPr/>
      </dsp:nvSpPr>
      <dsp:spPr>
        <a:xfrm>
          <a:off x="219" y="1285885"/>
          <a:ext cx="2213753" cy="221457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Universidade </a:t>
          </a:r>
          <a:r>
            <a:rPr lang="pt-PT" sz="2200" b="1" kern="1200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Corporativa</a:t>
          </a:r>
          <a:endParaRPr lang="pt-PT" sz="2200" b="1" kern="1200" dirty="0">
            <a:solidFill>
              <a:sysClr val="window" lastClr="FFFFFF"/>
            </a:solidFill>
            <a:latin typeface="Trebuchet MS" pitchFamily="34" charset="0"/>
            <a:ea typeface="+mn-ea"/>
            <a:cs typeface="+mn-cs"/>
          </a:endParaRPr>
        </a:p>
      </dsp:txBody>
      <dsp:txXfrm>
        <a:off x="219" y="1285885"/>
        <a:ext cx="2213753" cy="2214575"/>
      </dsp:txXfrm>
    </dsp:sp>
    <dsp:sp modelId="{AD8ADD55-8E85-4270-BD60-00E24E91D981}">
      <dsp:nvSpPr>
        <dsp:cNvPr id="0" name=""/>
        <dsp:cNvSpPr/>
      </dsp:nvSpPr>
      <dsp:spPr>
        <a:xfrm>
          <a:off x="2323471" y="2002105"/>
          <a:ext cx="782135" cy="782135"/>
        </a:xfrm>
        <a:prstGeom prst="mathPlus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2323471" y="2002105"/>
        <a:ext cx="782135" cy="782135"/>
      </dsp:txXfrm>
    </dsp:sp>
    <dsp:sp modelId="{459188A4-CE5B-41EA-B885-22B37141E181}">
      <dsp:nvSpPr>
        <dsp:cNvPr id="0" name=""/>
        <dsp:cNvSpPr/>
      </dsp:nvSpPr>
      <dsp:spPr>
        <a:xfrm>
          <a:off x="3215106" y="1285885"/>
          <a:ext cx="2213753" cy="2214575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Universidade</a:t>
          </a:r>
          <a:r>
            <a:rPr lang="pt-PT" sz="1800" b="1" kern="1200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 </a:t>
          </a:r>
          <a:r>
            <a:rPr lang="pt-PT" sz="2200" b="1" kern="1200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Tradicional</a:t>
          </a:r>
          <a:endParaRPr lang="pt-PT" sz="2200" b="1" kern="1200" dirty="0">
            <a:solidFill>
              <a:sysClr val="window" lastClr="FFFFFF"/>
            </a:solidFill>
            <a:latin typeface="Trebuchet MS" pitchFamily="34" charset="0"/>
            <a:ea typeface="+mn-ea"/>
            <a:cs typeface="+mn-cs"/>
          </a:endParaRPr>
        </a:p>
      </dsp:txBody>
      <dsp:txXfrm>
        <a:off x="3215106" y="1285885"/>
        <a:ext cx="2213753" cy="2214575"/>
      </dsp:txXfrm>
    </dsp:sp>
    <dsp:sp modelId="{062E5703-88FD-4E53-80E9-92C19EB103CC}">
      <dsp:nvSpPr>
        <dsp:cNvPr id="0" name=""/>
        <dsp:cNvSpPr/>
      </dsp:nvSpPr>
      <dsp:spPr>
        <a:xfrm>
          <a:off x="5538358" y="2002105"/>
          <a:ext cx="782135" cy="782135"/>
        </a:xfrm>
        <a:prstGeom prst="mathEqual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5538358" y="2002105"/>
        <a:ext cx="782135" cy="782135"/>
      </dsp:txXfrm>
    </dsp:sp>
    <dsp:sp modelId="{D20790E3-5DFA-4227-B96F-808682600A28}">
      <dsp:nvSpPr>
        <dsp:cNvPr id="0" name=""/>
        <dsp:cNvSpPr/>
      </dsp:nvSpPr>
      <dsp:spPr>
        <a:xfrm>
          <a:off x="6429993" y="1285885"/>
          <a:ext cx="2213753" cy="221457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lvl="0" algn="ctr" defTabSz="3911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8800" b="1" kern="1200" dirty="0" smtClean="0">
              <a:solidFill>
                <a:sysClr val="window" lastClr="FFFFFF"/>
              </a:solidFill>
              <a:latin typeface="Trebuchet MS" pitchFamily="34" charset="0"/>
              <a:ea typeface="+mn-ea"/>
              <a:cs typeface="+mn-cs"/>
            </a:rPr>
            <a:t>?</a:t>
          </a:r>
          <a:endParaRPr lang="pt-PT" sz="8800" b="1" kern="1200" dirty="0">
            <a:solidFill>
              <a:sysClr val="window" lastClr="FFFFFF"/>
            </a:solidFill>
            <a:latin typeface="Trebuchet MS" pitchFamily="34" charset="0"/>
            <a:ea typeface="+mn-ea"/>
            <a:cs typeface="+mn-cs"/>
          </a:endParaRPr>
        </a:p>
      </dsp:txBody>
      <dsp:txXfrm>
        <a:off x="6429993" y="1285885"/>
        <a:ext cx="2213753" cy="22145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5DB857-7118-48D2-91AC-93097FA1CD74}">
      <dsp:nvSpPr>
        <dsp:cNvPr id="0" name=""/>
        <dsp:cNvSpPr/>
      </dsp:nvSpPr>
      <dsp:spPr>
        <a:xfrm>
          <a:off x="4476" y="164936"/>
          <a:ext cx="2035544" cy="100829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b="1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1ª Fase Preparação</a:t>
          </a:r>
          <a:endParaRPr lang="pt-PT" sz="1700" b="1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4476" y="164936"/>
        <a:ext cx="2035544" cy="672197"/>
      </dsp:txXfrm>
    </dsp:sp>
    <dsp:sp modelId="{544112DA-5A88-4803-BA6D-F92032C2B727}">
      <dsp:nvSpPr>
        <dsp:cNvPr id="0" name=""/>
        <dsp:cNvSpPr/>
      </dsp:nvSpPr>
      <dsp:spPr>
        <a:xfrm>
          <a:off x="421395" y="837133"/>
          <a:ext cx="2035544" cy="364139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 Analisar a envolvente e o design organizacional</a:t>
          </a: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Adequar a cultura organizacional</a:t>
          </a: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Interligar com o Modelo de Gestão de Desempenho</a:t>
          </a: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sp:txBody>
      <dsp:txXfrm>
        <a:off x="421395" y="837133"/>
        <a:ext cx="2035544" cy="3641399"/>
      </dsp:txXfrm>
    </dsp:sp>
    <dsp:sp modelId="{01FDF6AB-6382-44B5-9071-0BF8F3CD4CE6}">
      <dsp:nvSpPr>
        <dsp:cNvPr id="0" name=""/>
        <dsp:cNvSpPr/>
      </dsp:nvSpPr>
      <dsp:spPr>
        <a:xfrm>
          <a:off x="2348602" y="247639"/>
          <a:ext cx="654192" cy="5067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400" kern="120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2348602" y="247639"/>
        <a:ext cx="654192" cy="506791"/>
      </dsp:txXfrm>
    </dsp:sp>
    <dsp:sp modelId="{C4AED57D-FE75-4643-A3F0-56F2B3457F58}">
      <dsp:nvSpPr>
        <dsp:cNvPr id="0" name=""/>
        <dsp:cNvSpPr/>
      </dsp:nvSpPr>
      <dsp:spPr>
        <a:xfrm>
          <a:off x="3274346" y="164936"/>
          <a:ext cx="2035544" cy="100829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b="1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2ª Fase Execução</a:t>
          </a:r>
          <a:endParaRPr lang="pt-PT" sz="1700" b="1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3274346" y="164936"/>
        <a:ext cx="2035544" cy="672197"/>
      </dsp:txXfrm>
    </dsp:sp>
    <dsp:sp modelId="{AAFCB739-0E99-42F6-9016-E96667AFBE9C}">
      <dsp:nvSpPr>
        <dsp:cNvPr id="0" name=""/>
        <dsp:cNvSpPr/>
      </dsp:nvSpPr>
      <dsp:spPr>
        <a:xfrm>
          <a:off x="3691265" y="837133"/>
          <a:ext cx="2035544" cy="364139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Diagnosticar necessidades de formação</a:t>
          </a:r>
          <a:endParaRPr lang="pt-PT" sz="17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7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Identificar áreas de melhoria</a:t>
          </a:r>
          <a:endParaRPr lang="pt-PT" sz="17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7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Planear e executar as acções e os projectos de melhoria organizacional</a:t>
          </a:r>
          <a:endParaRPr lang="pt-PT" sz="17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sp:txBody>
      <dsp:txXfrm>
        <a:off x="3691265" y="837133"/>
        <a:ext cx="2035544" cy="3641399"/>
      </dsp:txXfrm>
    </dsp:sp>
    <dsp:sp modelId="{D0A2E58C-BBC0-484A-8670-46361860157D}">
      <dsp:nvSpPr>
        <dsp:cNvPr id="0" name=""/>
        <dsp:cNvSpPr/>
      </dsp:nvSpPr>
      <dsp:spPr>
        <a:xfrm>
          <a:off x="5618472" y="247639"/>
          <a:ext cx="654192" cy="5067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400" kern="120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5618472" y="247639"/>
        <a:ext cx="654192" cy="506791"/>
      </dsp:txXfrm>
    </dsp:sp>
    <dsp:sp modelId="{5D49C5E8-310E-47AB-AC03-B2BC0D842C17}">
      <dsp:nvSpPr>
        <dsp:cNvPr id="0" name=""/>
        <dsp:cNvSpPr/>
      </dsp:nvSpPr>
      <dsp:spPr>
        <a:xfrm>
          <a:off x="6544215" y="164936"/>
          <a:ext cx="2035544" cy="100829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b="1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3ª Fase Avaliação</a:t>
          </a:r>
          <a:endParaRPr lang="pt-PT" sz="1700" b="1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6544215" y="164936"/>
        <a:ext cx="2035544" cy="672197"/>
      </dsp:txXfrm>
    </dsp:sp>
    <dsp:sp modelId="{93941FC3-ADA5-475E-9904-689A09224FAD}">
      <dsp:nvSpPr>
        <dsp:cNvPr id="0" name=""/>
        <dsp:cNvSpPr/>
      </dsp:nvSpPr>
      <dsp:spPr>
        <a:xfrm>
          <a:off x="6961134" y="837133"/>
          <a:ext cx="2035544" cy="364139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Avaliar as acções desenvolvidas</a:t>
          </a: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7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+mn-cs"/>
            </a:rPr>
            <a:t>Avaliar a implementação dos projectos de melhoria organizacional</a:t>
          </a:r>
          <a:endParaRPr lang="pt-PT" sz="17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+mn-cs"/>
          </a:endParaRPr>
        </a:p>
      </dsp:txBody>
      <dsp:txXfrm>
        <a:off x="6961134" y="837133"/>
        <a:ext cx="2035544" cy="36413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C95992-1FAB-4B17-A845-5AC5FAEED131}">
      <dsp:nvSpPr>
        <dsp:cNvPr id="0" name=""/>
        <dsp:cNvSpPr/>
      </dsp:nvSpPr>
      <dsp:spPr>
        <a:xfrm>
          <a:off x="562574" y="0"/>
          <a:ext cx="6375840" cy="4286280"/>
        </a:xfrm>
        <a:prstGeom prst="rightArrow">
          <a:avLst/>
        </a:prstGeom>
        <a:gradFill rotWithShape="0">
          <a:gsLst>
            <a:gs pos="0">
              <a:srgbClr val="4BACC6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86F3A39D-D19A-4A59-BFE7-57079CC584C9}">
      <dsp:nvSpPr>
        <dsp:cNvPr id="0" name=""/>
        <dsp:cNvSpPr/>
      </dsp:nvSpPr>
      <dsp:spPr>
        <a:xfrm>
          <a:off x="0" y="1285884"/>
          <a:ext cx="2250296" cy="1714512"/>
        </a:xfrm>
        <a:prstGeom prst="roundRect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Acolhimento</a:t>
          </a:r>
          <a:endParaRPr lang="pt-PT" sz="1800" b="1" kern="12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0" y="1285884"/>
        <a:ext cx="2250296" cy="1714512"/>
      </dsp:txXfrm>
    </dsp:sp>
    <dsp:sp modelId="{B67D32A8-F087-46BF-A3A3-EB11EC8CD31D}">
      <dsp:nvSpPr>
        <dsp:cNvPr id="0" name=""/>
        <dsp:cNvSpPr/>
      </dsp:nvSpPr>
      <dsp:spPr>
        <a:xfrm>
          <a:off x="2625346" y="1285884"/>
          <a:ext cx="2250296" cy="1714512"/>
        </a:xfrm>
        <a:prstGeom prst="roundRect">
          <a:avLst/>
        </a:prstGeom>
        <a:gradFill rotWithShape="0">
          <a:gsLst>
            <a:gs pos="0">
              <a:srgbClr val="4BACC6">
                <a:hueOff val="-4966938"/>
                <a:satOff val="19906"/>
                <a:lumOff val="4314"/>
                <a:alphaOff val="0"/>
                <a:shade val="51000"/>
                <a:satMod val="130000"/>
              </a:srgbClr>
            </a:gs>
            <a:gs pos="80000">
              <a:srgbClr val="4BACC6">
                <a:hueOff val="-4966938"/>
                <a:satOff val="19906"/>
                <a:lumOff val="4314"/>
                <a:alphaOff val="0"/>
                <a:shade val="93000"/>
                <a:satMod val="130000"/>
              </a:srgbClr>
            </a:gs>
            <a:gs pos="100000">
              <a:srgbClr val="4BACC6">
                <a:hueOff val="-4966938"/>
                <a:satOff val="19906"/>
                <a:lumOff val="4314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Desenvolvimento</a:t>
          </a:r>
          <a:endParaRPr lang="pt-PT" sz="1800" b="1" kern="12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2625346" y="1285884"/>
        <a:ext cx="2250296" cy="1714512"/>
      </dsp:txXfrm>
    </dsp:sp>
    <dsp:sp modelId="{9561A5F5-5416-4134-AA69-F8FEA917C01A}">
      <dsp:nvSpPr>
        <dsp:cNvPr id="0" name=""/>
        <dsp:cNvSpPr/>
      </dsp:nvSpPr>
      <dsp:spPr>
        <a:xfrm>
          <a:off x="5250692" y="1285884"/>
          <a:ext cx="2250296" cy="1714512"/>
        </a:xfrm>
        <a:prstGeom prst="roundRect">
          <a:avLst/>
        </a:prstGeom>
        <a:gradFill rotWithShape="0">
          <a:gsLst>
            <a:gs pos="0">
              <a:srgbClr val="4BACC6">
                <a:hueOff val="-9933876"/>
                <a:satOff val="39811"/>
                <a:lumOff val="8628"/>
                <a:alphaOff val="0"/>
                <a:shade val="51000"/>
                <a:satMod val="130000"/>
              </a:srgbClr>
            </a:gs>
            <a:gs pos="80000">
              <a:srgbClr val="4BACC6">
                <a:hueOff val="-9933876"/>
                <a:satOff val="39811"/>
                <a:lumOff val="8628"/>
                <a:alphaOff val="0"/>
                <a:shade val="93000"/>
                <a:satMod val="130000"/>
              </a:srgbClr>
            </a:gs>
            <a:gs pos="100000">
              <a:srgbClr val="4BACC6">
                <a:hueOff val="-9933876"/>
                <a:satOff val="39811"/>
                <a:lumOff val="862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Saída</a:t>
          </a:r>
          <a:endParaRPr lang="pt-PT" sz="1800" b="1" kern="12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5250692" y="1285884"/>
        <a:ext cx="2250296" cy="1714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de texto do modelo global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328A826-904E-4617-84D8-345DBA61B35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434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BD5BF1E9-49A2-441E-BCEB-BCAE8B0E14A9}" type="slidenum">
              <a:rPr lang="pt-PT" sz="1200" kern="120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PT" sz="1200" kern="1200">
              <a:solidFill>
                <a:prstClr val="black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536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EBA25C7B-DA2C-4110-9D4F-2CF4CE8DBD45}" type="slidenum">
              <a:rPr lang="pt-PT" sz="1200" kern="120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t-PT" sz="1200" kern="1200">
              <a:solidFill>
                <a:prstClr val="black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536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EBA25C7B-DA2C-4110-9D4F-2CF4CE8DBD45}" type="slidenum">
              <a:rPr lang="pt-PT" sz="1200" kern="120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t-PT" sz="1200" kern="1200">
              <a:solidFill>
                <a:prstClr val="black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434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BD5BF1E9-49A2-441E-BCEB-BCAE8B0E14A9}" type="slidenum">
              <a:rPr lang="pt-PT" sz="1200" kern="120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t-PT" sz="1200" kern="1200">
              <a:solidFill>
                <a:prstClr val="black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9080D1-6B27-44BB-8296-A12E4E1A1D08}" type="slidenum">
              <a:rPr lang="pt-PT" smtClean="0"/>
              <a:pPr/>
              <a:t>5</a:t>
            </a:fld>
            <a:endParaRPr lang="pt-P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9080D1-6B27-44BB-8296-A12E4E1A1D08}" type="slidenum">
              <a:rPr lang="pt-PT" smtClean="0"/>
              <a:pPr/>
              <a:t>6</a:t>
            </a:fld>
            <a:endParaRPr lang="pt-P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9080D1-6B27-44BB-8296-A12E4E1A1D08}" type="slidenum">
              <a:rPr lang="pt-PT" smtClean="0"/>
              <a:pPr/>
              <a:t>7</a:t>
            </a:fld>
            <a:endParaRPr lang="pt-P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9080D1-6B27-44BB-8296-A12E4E1A1D08}" type="slidenum">
              <a:rPr lang="pt-PT" smtClean="0"/>
              <a:pPr/>
              <a:t>8</a:t>
            </a:fld>
            <a:endParaRPr lang="pt-P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9080D1-6B27-44BB-8296-A12E4E1A1D08}" type="slidenum">
              <a:rPr lang="pt-PT" smtClean="0"/>
              <a:pPr/>
              <a:t>9</a:t>
            </a:fld>
            <a:endParaRPr 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6FFBB93-53C1-42C9-B78F-28DA8228CE7D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833F199C-F236-4267-B171-A5F7AA89B869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73CA470-E1F0-4386-8F60-7F493BA1947F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6FFBB93-53C1-42C9-B78F-28DA8228CE7D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DCFB3A5E-E0C2-484E-ABD5-5CFF5137068C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77F4D03-7824-4D3C-BF70-60F90B1BC568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F17CF573-0B34-49D4-9EB8-7B90FE4BF71D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85309FD-9FF1-40EA-A21E-3B8FA426B997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72A6B98-3667-4644-86A6-FE43BEA1D63E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B31C5257-3EB0-456B-8CDE-5C39EC76E454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434D628-25CB-4DE6-B8EA-89D8BF12B174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DCFB3A5E-E0C2-484E-ABD5-5CFF5137068C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8DB6099-C56D-42BA-823B-AFD379A21BB7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833F199C-F236-4267-B171-A5F7AA89B869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73CA470-E1F0-4386-8F60-7F493BA1947F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77F4D03-7824-4D3C-BF70-60F90B1BC568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F17CF573-0B34-49D4-9EB8-7B90FE4BF71D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85309FD-9FF1-40EA-A21E-3B8FA426B997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72A6B98-3667-4644-86A6-FE43BEA1D63E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B31C5257-3EB0-456B-8CDE-5C39EC76E454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434D628-25CB-4DE6-B8EA-89D8BF12B174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8DB6099-C56D-42BA-823B-AFD379A21BB7}" type="slidenum">
              <a:rPr lang="pt-PT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		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kern="120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kern="120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8BF80718-884C-42EC-BB77-8FD73F45D9D6}" type="slidenum">
              <a:rPr lang="pt-PT" kern="1200">
                <a:solidFill>
                  <a:srgbClr val="000000"/>
                </a:solidFill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kern="120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		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kern="120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pt-PT" kern="120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8BF80718-884C-42EC-BB77-8FD73F45D9D6}" type="slidenum">
              <a:rPr lang="pt-PT" kern="1200">
                <a:solidFill>
                  <a:srgbClr val="000000"/>
                </a:solidFill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pt-PT" kern="120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57158" y="1571612"/>
            <a:ext cx="8451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800" b="1" dirty="0" smtClean="0">
                <a:latin typeface="Trebuchet MS" pitchFamily="34" charset="0"/>
              </a:rPr>
              <a:t>Implementação de uma Universidade Corporativa</a:t>
            </a:r>
          </a:p>
          <a:p>
            <a:pPr algn="ctr"/>
            <a:r>
              <a:rPr lang="pt-PT" sz="2000" dirty="0" smtClean="0">
                <a:latin typeface="Trebuchet MS" pitchFamily="34" charset="0"/>
              </a:rPr>
              <a:t>Cláudia Camelo * Luc Quoniam</a:t>
            </a:r>
            <a:endParaRPr lang="pt-PT" b="1" dirty="0" smtClean="0">
              <a:latin typeface="Trebuchet MS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357158" y="559338"/>
            <a:ext cx="78581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latin typeface="Trebuchet MS" pitchFamily="34" charset="0"/>
              </a:rPr>
              <a:t>Conferência Investigação e Intervenção em Recursos Humanos 2009</a:t>
            </a:r>
            <a:endParaRPr lang="pt-PT" dirty="0">
              <a:latin typeface="Trebuchet MS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214678" y="3643314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rgbClr val="FF0000"/>
                </a:solidFill>
              </a:rPr>
              <a:t>Inserir logo </a:t>
            </a:r>
            <a:r>
              <a:rPr lang="pt-PT" b="1" dirty="0" err="1" smtClean="0">
                <a:solidFill>
                  <a:srgbClr val="FF0000"/>
                </a:solidFill>
              </a:rPr>
              <a:t>uFP</a:t>
            </a:r>
            <a:endParaRPr lang="pt-P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00034" y="1000108"/>
            <a:ext cx="716438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2400" kern="1200" dirty="0" smtClean="0">
                <a:solidFill>
                  <a:srgbClr val="000000"/>
                </a:solidFill>
                <a:latin typeface="Trebuchet MS" pitchFamily="34" charset="0"/>
                <a:ea typeface="+mn-ea"/>
                <a:cs typeface="Tahoma" pitchFamily="34" charset="0"/>
              </a:rPr>
              <a:t>Faculdade de Ciências Humanas e Sociais</a:t>
            </a:r>
          </a:p>
          <a:p>
            <a:pPr algn="just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2400" dirty="0" smtClean="0">
                <a:solidFill>
                  <a:srgbClr val="000000"/>
                </a:solidFill>
                <a:latin typeface="Trebuchet MS" pitchFamily="34" charset="0"/>
                <a:cs typeface="Tahoma" pitchFamily="34" charset="0"/>
              </a:rPr>
              <a:t>Faculdade de Ciência e Tecnologia</a:t>
            </a:r>
          </a:p>
          <a:p>
            <a:pPr algn="just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2400" kern="1200" dirty="0" smtClean="0">
                <a:solidFill>
                  <a:srgbClr val="000000"/>
                </a:solidFill>
                <a:latin typeface="Trebuchet MS" pitchFamily="34" charset="0"/>
                <a:ea typeface="+mn-ea"/>
                <a:cs typeface="Tahoma" pitchFamily="34" charset="0"/>
              </a:rPr>
              <a:t>Faculdade de Ciências da Saúde</a:t>
            </a:r>
            <a:endParaRPr lang="pt-PT" sz="2400" kern="1200" dirty="0">
              <a:solidFill>
                <a:srgbClr val="000000"/>
              </a:solidFill>
              <a:latin typeface="Trebuchet MS" pitchFamily="34" charset="0"/>
              <a:ea typeface="+mn-ea"/>
              <a:cs typeface="Tahoma" pitchFamily="34" charset="0"/>
            </a:endParaRPr>
          </a:p>
        </p:txBody>
      </p:sp>
      <p:sp>
        <p:nvSpPr>
          <p:cNvPr id="3075" name="CaixaDeTexto 8"/>
          <p:cNvSpPr txBox="1">
            <a:spLocks noChangeArrowheads="1"/>
          </p:cNvSpPr>
          <p:nvPr/>
        </p:nvSpPr>
        <p:spPr bwMode="auto">
          <a:xfrm>
            <a:off x="500061" y="388789"/>
            <a:ext cx="69086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pt-PT" sz="2800" b="1" dirty="0" smtClean="0">
                <a:solidFill>
                  <a:srgbClr val="000000"/>
                </a:solidFill>
                <a:latin typeface="Trebuchet MS" pitchFamily="34" charset="0"/>
              </a:rPr>
              <a:t>UNIVERSIDADE FERNANDO PESSOA (UFP)</a:t>
            </a:r>
            <a:endParaRPr lang="pt-PT" sz="2800" b="1" kern="1200" dirty="0">
              <a:solidFill>
                <a:srgbClr val="000000"/>
              </a:solidFill>
              <a:latin typeface="Trebuchet MS" pitchFamily="34" charset="0"/>
              <a:ea typeface="+mn-ea"/>
              <a:cs typeface="+mn-cs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571499" y="938082"/>
            <a:ext cx="71437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3143240" y="4071942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>
                <a:solidFill>
                  <a:srgbClr val="FF0000"/>
                </a:solidFill>
              </a:rPr>
              <a:t>Inserir mapa do campus</a:t>
            </a:r>
            <a:endParaRPr lang="pt-P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aixaDeTexto 8"/>
          <p:cNvSpPr txBox="1">
            <a:spLocks noChangeArrowheads="1"/>
          </p:cNvSpPr>
          <p:nvPr/>
        </p:nvSpPr>
        <p:spPr bwMode="auto">
          <a:xfrm>
            <a:off x="500061" y="388789"/>
            <a:ext cx="69086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pt-PT" sz="2800" b="1" dirty="0" smtClean="0">
                <a:solidFill>
                  <a:srgbClr val="000000"/>
                </a:solidFill>
                <a:latin typeface="Trebuchet MS" pitchFamily="34" charset="0"/>
              </a:rPr>
              <a:t>UNIVERSIDADE FERNANDO PESSOA (UFP)</a:t>
            </a:r>
            <a:endParaRPr lang="pt-PT" sz="2800" b="1" kern="1200" dirty="0">
              <a:solidFill>
                <a:srgbClr val="000000"/>
              </a:solidFill>
              <a:latin typeface="Trebuchet MS" pitchFamily="34" charset="0"/>
              <a:ea typeface="+mn-ea"/>
              <a:cs typeface="+mn-cs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571499" y="938082"/>
            <a:ext cx="71437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4071934" y="2285992"/>
          <a:ext cx="7572428" cy="4929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/>
        </p:nvGraphicFramePr>
        <p:xfrm>
          <a:off x="-285784" y="428604"/>
          <a:ext cx="6357950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a 8"/>
          <p:cNvGraphicFramePr/>
          <p:nvPr/>
        </p:nvGraphicFramePr>
        <p:xfrm>
          <a:off x="285720" y="-500090"/>
          <a:ext cx="864396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Grupo 12"/>
          <p:cNvGrpSpPr>
            <a:grpSpLocks/>
          </p:cNvGrpSpPr>
          <p:nvPr/>
        </p:nvGrpSpPr>
        <p:grpSpPr bwMode="auto">
          <a:xfrm>
            <a:off x="6713505" y="785802"/>
            <a:ext cx="2214563" cy="2214563"/>
            <a:chOff x="6429993" y="1285885"/>
            <a:chExt cx="2213753" cy="2214575"/>
          </a:xfrm>
        </p:grpSpPr>
        <p:sp>
          <p:nvSpPr>
            <p:cNvPr id="11" name="Oval 10"/>
            <p:cNvSpPr/>
            <p:nvPr/>
          </p:nvSpPr>
          <p:spPr>
            <a:xfrm>
              <a:off x="6429993" y="1285885"/>
              <a:ext cx="2213753" cy="2214575"/>
            </a:xfrm>
            <a:prstGeom prst="ellipse">
              <a:avLst/>
            </a:prstGeom>
            <a:gradFill rotWithShape="1">
              <a:gsLst>
                <a:gs pos="0">
                  <a:srgbClr val="8064A2">
                    <a:hueOff val="0"/>
                    <a:satOff val="0"/>
                    <a:lumOff val="0"/>
                    <a:alphaOff val="0"/>
                    <a:shade val="51000"/>
                    <a:satMod val="130000"/>
                  </a:srgbClr>
                </a:gs>
                <a:gs pos="80000">
                  <a:srgbClr val="8064A2">
                    <a:hueOff val="0"/>
                    <a:satOff val="0"/>
                    <a:lumOff val="0"/>
                    <a:alphaOff val="0"/>
                    <a:shade val="93000"/>
                    <a:satMod val="130000"/>
                  </a:srgbClr>
                </a:gs>
                <a:gs pos="100000">
                  <a:srgbClr val="8064A2">
                    <a:hueOff val="0"/>
                    <a:satOff val="0"/>
                    <a:lumOff val="0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</p:sp>
        <p:sp>
          <p:nvSpPr>
            <p:cNvPr id="12" name="Oval 4"/>
            <p:cNvSpPr/>
            <p:nvPr/>
          </p:nvSpPr>
          <p:spPr>
            <a:xfrm>
              <a:off x="6753725" y="1609737"/>
              <a:ext cx="1566290" cy="156687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111760" tIns="111760" rIns="111760" bIns="111760" spcCol="1270" anchor="ctr"/>
            <a:lstStyle/>
            <a:p>
              <a:pPr marL="0" marR="0" lvl="0" indent="0" algn="ctr" defTabSz="39116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60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 pitchFamily="34" charset="0"/>
                  <a:ea typeface="+mn-ea"/>
                  <a:cs typeface="+mn-cs"/>
                </a:rPr>
                <a:t>SIM</a:t>
              </a:r>
            </a:p>
          </p:txBody>
        </p:sp>
      </p:grpSp>
      <p:pic>
        <p:nvPicPr>
          <p:cNvPr id="13" name="Imagem 11" descr="logo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5984" y="3714752"/>
            <a:ext cx="4942016" cy="2435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AA38FE-6791-4F55-89EF-2966AADE3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graphicEl>
                                              <a:dgm id="{4CAA38FE-6791-4F55-89EF-2966AADE3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graphicEl>
                                              <a:dgm id="{4CAA38FE-6791-4F55-89EF-2966AADE3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graphicEl>
                                              <a:dgm id="{4CAA38FE-6791-4F55-89EF-2966AADE37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D8ADD55-8E85-4270-BD60-00E24E91D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graphicEl>
                                              <a:dgm id="{AD8ADD55-8E85-4270-BD60-00E24E91D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graphicEl>
                                              <a:dgm id="{AD8ADD55-8E85-4270-BD60-00E24E91D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graphicEl>
                                              <a:dgm id="{AD8ADD55-8E85-4270-BD60-00E24E91D9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59188A4-CE5B-41EA-B885-22B37141E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graphicEl>
                                              <a:dgm id="{459188A4-CE5B-41EA-B885-22B37141E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graphicEl>
                                              <a:dgm id="{459188A4-CE5B-41EA-B885-22B37141E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graphicEl>
                                              <a:dgm id="{459188A4-CE5B-41EA-B885-22B37141E1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62E5703-88FD-4E53-80E9-92C19EB10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graphicEl>
                                              <a:dgm id="{062E5703-88FD-4E53-80E9-92C19EB10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graphicEl>
                                              <a:dgm id="{062E5703-88FD-4E53-80E9-92C19EB10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graphicEl>
                                              <a:dgm id="{062E5703-88FD-4E53-80E9-92C19EB103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20790E3-5DFA-4227-B96F-808682600A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graphicEl>
                                              <a:dgm id="{D20790E3-5DFA-4227-B96F-808682600A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graphicEl>
                                              <a:dgm id="{D20790E3-5DFA-4227-B96F-808682600A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graphicEl>
                                              <a:dgm id="{D20790E3-5DFA-4227-B96F-808682600A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642910" y="1428750"/>
            <a:ext cx="8072437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200000"/>
              </a:lnSpc>
              <a:buFont typeface="Arial" charset="0"/>
              <a:buChar char="•"/>
            </a:pPr>
            <a:endParaRPr lang="pt-PT" sz="2000" b="1" dirty="0">
              <a:latin typeface="Trebuchet MS" pitchFamily="34" charset="0"/>
              <a:cs typeface="Tahoma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Possibilidade de dupla certificação;</a:t>
            </a:r>
          </a:p>
          <a:p>
            <a:pPr marL="457200" indent="-457200" algn="just">
              <a:lnSpc>
                <a:spcPct val="150000"/>
              </a:lnSpc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Formadores altamente qualificados;</a:t>
            </a:r>
          </a:p>
          <a:p>
            <a:pPr marL="457200" indent="-457200" algn="just">
              <a:lnSpc>
                <a:spcPct val="150000"/>
              </a:lnSpc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Planos de estudo transferíveis;</a:t>
            </a:r>
          </a:p>
          <a:p>
            <a:pPr marL="457200" indent="-457200" algn="just">
              <a:lnSpc>
                <a:spcPct val="150000"/>
              </a:lnSpc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50% dos RH com menos de 40 anos;</a:t>
            </a:r>
          </a:p>
          <a:p>
            <a:pPr marL="457200" indent="-457200" algn="just">
              <a:lnSpc>
                <a:spcPct val="150000"/>
              </a:lnSpc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Infra-estruturas já existentes;</a:t>
            </a:r>
          </a:p>
          <a:p>
            <a:pPr marL="457200" indent="-457200" algn="just">
              <a:lnSpc>
                <a:spcPct val="150000"/>
              </a:lnSpc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Cultura de aprendizagem.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endParaRPr lang="pt-PT" sz="2000" dirty="0">
              <a:latin typeface="Trebuchet MS" pitchFamily="34" charset="0"/>
              <a:cs typeface="Tahoma" pitchFamily="34" charset="0"/>
            </a:endParaRPr>
          </a:p>
        </p:txBody>
      </p:sp>
      <p:sp>
        <p:nvSpPr>
          <p:cNvPr id="4099" name="CaixaDeTexto 8"/>
          <p:cNvSpPr txBox="1">
            <a:spLocks noChangeArrowheads="1"/>
          </p:cNvSpPr>
          <p:nvPr/>
        </p:nvSpPr>
        <p:spPr bwMode="auto">
          <a:xfrm>
            <a:off x="571472" y="1500188"/>
            <a:ext cx="21309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800" b="1" dirty="0" smtClean="0">
                <a:latin typeface="Trebuchet MS" pitchFamily="34" charset="0"/>
              </a:rPr>
              <a:t>VANTAGENS</a:t>
            </a:r>
            <a:endParaRPr lang="pt-PT" sz="2800" b="1" dirty="0">
              <a:latin typeface="Trebuchet MS" pitchFamily="34" charset="0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642910" y="1406525"/>
            <a:ext cx="71437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101" name="Imagem 11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14313"/>
            <a:ext cx="208121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642910" y="1428750"/>
            <a:ext cx="8143905" cy="20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</a:pPr>
            <a:endParaRPr lang="pt-PT" sz="2000" b="1" dirty="0">
              <a:latin typeface="Trebuchet MS" pitchFamily="34" charset="0"/>
              <a:cs typeface="Tahoma" pitchFamily="34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</a:pPr>
            <a:endParaRPr lang="pt-PT" sz="2200" dirty="0" smtClean="0">
              <a:latin typeface="Trebuchet MS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Eventual desvalorização das oportunidades de formação;</a:t>
            </a:r>
          </a:p>
          <a:p>
            <a:pPr marL="457200" indent="-457200"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</a:pPr>
            <a:r>
              <a:rPr lang="pt-PT" sz="2200" dirty="0" smtClean="0">
                <a:latin typeface="Trebuchet MS" pitchFamily="34" charset="0"/>
              </a:rPr>
              <a:t>Educação Corporativa ainda pouco difundida em Portugal.</a:t>
            </a:r>
          </a:p>
        </p:txBody>
      </p:sp>
      <p:sp>
        <p:nvSpPr>
          <p:cNvPr id="4099" name="CaixaDeTexto 8"/>
          <p:cNvSpPr txBox="1">
            <a:spLocks noChangeArrowheads="1"/>
          </p:cNvSpPr>
          <p:nvPr/>
        </p:nvSpPr>
        <p:spPr bwMode="auto">
          <a:xfrm>
            <a:off x="571472" y="1500188"/>
            <a:ext cx="36770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800" b="1" dirty="0" smtClean="0">
                <a:latin typeface="Trebuchet MS" pitchFamily="34" charset="0"/>
              </a:rPr>
              <a:t>CONSTRANGIMENTOS</a:t>
            </a:r>
            <a:endParaRPr lang="pt-PT" sz="2800" b="1" dirty="0">
              <a:latin typeface="Trebuchet MS" pitchFamily="34" charset="0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642910" y="1406525"/>
            <a:ext cx="71437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101" name="Imagem 11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14313"/>
            <a:ext cx="208121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aixaDeTexto 8"/>
          <p:cNvSpPr txBox="1">
            <a:spLocks noChangeArrowheads="1"/>
          </p:cNvSpPr>
          <p:nvPr/>
        </p:nvSpPr>
        <p:spPr bwMode="auto">
          <a:xfrm>
            <a:off x="571472" y="285728"/>
            <a:ext cx="48132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800" b="1" dirty="0" smtClean="0">
                <a:latin typeface="Trebuchet MS" pitchFamily="34" charset="0"/>
              </a:rPr>
              <a:t>FASES DE IMPLEMENTAÇÃO</a:t>
            </a:r>
            <a:endParaRPr lang="pt-PT" sz="2800" b="1" dirty="0">
              <a:latin typeface="Trebuchet MS" pitchFamily="34" charset="0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642910" y="835021"/>
            <a:ext cx="71437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Diagrama 8"/>
          <p:cNvGraphicFramePr/>
          <p:nvPr/>
        </p:nvGraphicFramePr>
        <p:xfrm>
          <a:off x="71438" y="1285860"/>
          <a:ext cx="900115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Imagem 11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357166"/>
            <a:ext cx="208121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upo 4"/>
          <p:cNvGrpSpPr>
            <a:grpSpLocks/>
          </p:cNvGrpSpPr>
          <p:nvPr/>
        </p:nvGrpSpPr>
        <p:grpSpPr bwMode="auto">
          <a:xfrm>
            <a:off x="642910" y="1214422"/>
            <a:ext cx="7500989" cy="5214975"/>
            <a:chOff x="1476375" y="714375"/>
            <a:chExt cx="6238875" cy="5214938"/>
          </a:xfrm>
        </p:grpSpPr>
        <p:graphicFrame>
          <p:nvGraphicFramePr>
            <p:cNvPr id="9" name="Diagrama 8"/>
            <p:cNvGraphicFramePr/>
            <p:nvPr/>
          </p:nvGraphicFramePr>
          <p:xfrm>
            <a:off x="1476375" y="714375"/>
            <a:ext cx="6238875" cy="42862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sp>
          <p:nvSpPr>
            <p:cNvPr id="10" name="Seta curvada para baixo 23"/>
            <p:cNvSpPr>
              <a:spLocks noChangeArrowheads="1"/>
            </p:cNvSpPr>
            <p:nvPr/>
          </p:nvSpPr>
          <p:spPr bwMode="auto">
            <a:xfrm rot="10800000">
              <a:off x="1643062" y="4143376"/>
              <a:ext cx="5715000" cy="1785937"/>
            </a:xfrm>
            <a:prstGeom prst="curvedDownArrow">
              <a:avLst>
                <a:gd name="adj1" fmla="val 24993"/>
                <a:gd name="adj2" fmla="val 50000"/>
                <a:gd name="adj3" fmla="val 25000"/>
              </a:avLst>
            </a:prstGeom>
            <a:gradFill>
              <a:gsLst>
                <a:gs pos="0">
                  <a:srgbClr val="FF6600"/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ln w="25400" algn="ctr">
              <a:solidFill>
                <a:srgbClr val="B66D3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pt-PT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642910" y="1428750"/>
            <a:ext cx="7572401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  <a:buFont typeface="Arial" charset="0"/>
              <a:buChar char="•"/>
            </a:pPr>
            <a:endParaRPr lang="pt-PT" sz="2000" b="1" dirty="0">
              <a:latin typeface="Trebuchet MS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PT" sz="2200" dirty="0">
                <a:latin typeface="Trebuchet MS" pitchFamily="34" charset="0"/>
                <a:cs typeface="Tahoma" pitchFamily="34" charset="0"/>
              </a:rPr>
              <a:t> Promover a educação corporativa na FFP/UFP;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PT" sz="2200" dirty="0">
                <a:latin typeface="Trebuchet MS" pitchFamily="34" charset="0"/>
                <a:cs typeface="Tahoma" pitchFamily="34" charset="0"/>
              </a:rPr>
              <a:t> Impulsionar o desenvolvimento individual e colectivo;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PT" sz="2200" dirty="0">
                <a:latin typeface="Trebuchet MS" pitchFamily="34" charset="0"/>
                <a:cs typeface="Tahoma" pitchFamily="34" charset="0"/>
              </a:rPr>
              <a:t> Implementar projectos </a:t>
            </a:r>
            <a:r>
              <a:rPr lang="pt-PT" sz="2200" dirty="0" smtClean="0">
                <a:latin typeface="Trebuchet MS" pitchFamily="34" charset="0"/>
                <a:cs typeface="Tahoma" pitchFamily="34" charset="0"/>
              </a:rPr>
              <a:t>inovadores </a:t>
            </a:r>
            <a:r>
              <a:rPr lang="pt-PT" sz="2200" dirty="0">
                <a:latin typeface="Trebuchet MS" pitchFamily="34" charset="0"/>
                <a:cs typeface="Tahoma" pitchFamily="34" charset="0"/>
              </a:rPr>
              <a:t>e </a:t>
            </a:r>
            <a:r>
              <a:rPr lang="pt-PT" sz="2200" dirty="0" smtClean="0">
                <a:latin typeface="Trebuchet MS" pitchFamily="34" charset="0"/>
                <a:cs typeface="Tahoma" pitchFamily="34" charset="0"/>
              </a:rPr>
              <a:t>auto-sustentáveis</a:t>
            </a:r>
            <a:r>
              <a:rPr lang="pt-PT" sz="2200" dirty="0">
                <a:latin typeface="Trebuchet MS" pitchFamily="34" charset="0"/>
                <a:cs typeface="Tahoma" pitchFamily="34" charset="0"/>
              </a:rPr>
              <a:t>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pt-PT" sz="2200" dirty="0">
                <a:latin typeface="Trebuchet MS" pitchFamily="34" charset="0"/>
                <a:cs typeface="Tahoma" pitchFamily="34" charset="0"/>
              </a:rPr>
              <a:t> Envolver as pessoas premiando a </a:t>
            </a:r>
            <a:r>
              <a:rPr lang="pt-PT" sz="2200" dirty="0" err="1">
                <a:latin typeface="Trebuchet MS" pitchFamily="34" charset="0"/>
                <a:cs typeface="Tahoma" pitchFamily="34" charset="0"/>
              </a:rPr>
              <a:t>pró-actividade</a:t>
            </a:r>
            <a:r>
              <a:rPr lang="pt-PT" sz="2200" dirty="0">
                <a:latin typeface="Trebuchet MS" pitchFamily="34" charset="0"/>
                <a:cs typeface="Tahoma" pitchFamily="34" charset="0"/>
              </a:rPr>
              <a:t> e o empenho.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endParaRPr lang="pt-PT" sz="2000" dirty="0">
              <a:latin typeface="Trebuchet MS" pitchFamily="34" charset="0"/>
              <a:cs typeface="Tahoma" pitchFamily="34" charset="0"/>
            </a:endParaRPr>
          </a:p>
        </p:txBody>
      </p:sp>
      <p:sp>
        <p:nvSpPr>
          <p:cNvPr id="4099" name="CaixaDeTexto 8"/>
          <p:cNvSpPr txBox="1">
            <a:spLocks noChangeArrowheads="1"/>
          </p:cNvSpPr>
          <p:nvPr/>
        </p:nvSpPr>
        <p:spPr bwMode="auto">
          <a:xfrm>
            <a:off x="571472" y="1500188"/>
            <a:ext cx="2244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800" b="1" dirty="0">
                <a:latin typeface="Trebuchet MS" pitchFamily="34" charset="0"/>
              </a:rPr>
              <a:t>OBJECTIVOS</a:t>
            </a:r>
          </a:p>
        </p:txBody>
      </p:sp>
      <p:cxnSp>
        <p:nvCxnSpPr>
          <p:cNvPr id="11" name="Conexão recta 10"/>
          <p:cNvCxnSpPr/>
          <p:nvPr/>
        </p:nvCxnSpPr>
        <p:spPr>
          <a:xfrm>
            <a:off x="642910" y="1406525"/>
            <a:ext cx="71437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101" name="Imagem 11" descr="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14313"/>
            <a:ext cx="208121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8"/>
          <p:cNvSpPr txBox="1">
            <a:spLocks noChangeArrowheads="1"/>
          </p:cNvSpPr>
          <p:nvPr/>
        </p:nvSpPr>
        <p:spPr bwMode="auto">
          <a:xfrm>
            <a:off x="571472" y="4929198"/>
            <a:ext cx="6643708" cy="118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2800" b="1" kern="1200" dirty="0" smtClean="0">
                <a:solidFill>
                  <a:srgbClr val="000000"/>
                </a:solidFill>
                <a:latin typeface="Trebuchet MS" pitchFamily="34" charset="0"/>
                <a:ea typeface="+mn-ea"/>
                <a:cs typeface="+mn-cs"/>
              </a:rPr>
              <a:t>DESTINATÁRIOS</a:t>
            </a:r>
            <a:endParaRPr lang="pt-PT" sz="2800" b="1" dirty="0" smtClean="0">
              <a:solidFill>
                <a:srgbClr val="000000"/>
              </a:solidFill>
              <a:latin typeface="Trebuchet MS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PT" sz="2200" dirty="0" smtClean="0">
                <a:solidFill>
                  <a:srgbClr val="000000"/>
                </a:solidFill>
                <a:latin typeface="Trebuchet MS" pitchFamily="34" charset="0"/>
                <a:cs typeface="Tahoma" pitchFamily="34" charset="0"/>
              </a:rPr>
              <a:t> Actuais e antigos colaboradores e alunos da UFP.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odelo de apresentação predefinido">
  <a:themeElements>
    <a:clrScheme name="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3010</TotalTime>
  <Words>241</Words>
  <Application>Microsoft Office PowerPoint</Application>
  <PresentationFormat>Affichage à l'écran (4:3)</PresentationFormat>
  <Paragraphs>65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1_Modelo de apresentação predefinido</vt:lpstr>
      <vt:lpstr>2_Modelo de apresentação predefinido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Company>UFP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01</dc:title>
  <dc:creator>pmatos</dc:creator>
  <cp:lastModifiedBy>Quoniam</cp:lastModifiedBy>
  <cp:revision>297</cp:revision>
  <dcterms:created xsi:type="dcterms:W3CDTF">2006-09-12T14:18:18Z</dcterms:created>
  <dcterms:modified xsi:type="dcterms:W3CDTF">2009-09-24T17:31:51Z</dcterms:modified>
</cp:coreProperties>
</file>